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9" autoAdjust="0"/>
    <p:restoredTop sz="94661"/>
  </p:normalViewPr>
  <p:slideViewPr>
    <p:cSldViewPr snapToGrid="0" snapToObjects="1">
      <p:cViewPr varScale="1">
        <p:scale>
          <a:sx n="60" d="100"/>
          <a:sy n="60" d="100"/>
        </p:scale>
        <p:origin x="19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dirty="0"/>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9C47019-2A75-FF4C-83B6-64A3D6FDD4FE}" type="datetimeFigureOut">
              <a:rPr lang="fr-FR" smtClean="0"/>
              <a:t>12/10/2022</a:t>
            </a:fld>
            <a:endParaRPr lang="fr-FR"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EA4D182-1393-6E40-A173-2B86EE6F7791}" type="slidenum">
              <a:rPr lang="fr-FR" smtClean="0"/>
              <a:t>‹N°›</a:t>
            </a:fld>
            <a:endParaRPr lang="fr-FR" dirty="0"/>
          </a:p>
        </p:txBody>
      </p:sp>
    </p:spTree>
    <p:extLst>
      <p:ext uri="{BB962C8B-B14F-4D97-AF65-F5344CB8AC3E}">
        <p14:creationId xmlns:p14="http://schemas.microsoft.com/office/powerpoint/2010/main" val="1095163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0" y="0"/>
            <a:ext cx="7559675" cy="621830"/>
          </a:xfrm>
          <a:prstGeom prst="rect">
            <a:avLst/>
          </a:prstGeom>
          <a:solidFill>
            <a:srgbClr val="7030A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p:cNvSpPr/>
          <p:nvPr/>
        </p:nvSpPr>
        <p:spPr>
          <a:xfrm>
            <a:off x="0" y="621830"/>
            <a:ext cx="7559675" cy="20783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p:cNvPicPr>
            <a:picLocks noChangeAspect="1"/>
          </p:cNvPicPr>
          <p:nvPr/>
        </p:nvPicPr>
        <p:blipFill rotWithShape="1">
          <a:blip r:embed="rId2">
            <a:extLst>
              <a:ext uri="{28A0092B-C50C-407E-A947-70E740481C1C}">
                <a14:useLocalDpi xmlns:a14="http://schemas.microsoft.com/office/drawing/2010/main" val="0"/>
              </a:ext>
            </a:extLst>
          </a:blip>
          <a:srcRect l="31695" r="1978"/>
          <a:stretch/>
        </p:blipFill>
        <p:spPr>
          <a:xfrm>
            <a:off x="3064886" y="675866"/>
            <a:ext cx="1763871" cy="1775013"/>
          </a:xfrm>
          <a:prstGeom prst="ellipse">
            <a:avLst/>
          </a:prstGeom>
        </p:spPr>
      </p:pic>
      <p:sp>
        <p:nvSpPr>
          <p:cNvPr id="8" name="TextBox 26"/>
          <p:cNvSpPr txBox="1"/>
          <p:nvPr/>
        </p:nvSpPr>
        <p:spPr>
          <a:xfrm>
            <a:off x="441064" y="1083679"/>
            <a:ext cx="2302136" cy="1384995"/>
          </a:xfrm>
          <a:prstGeom prst="rect">
            <a:avLst/>
          </a:prstGeom>
          <a:noFill/>
        </p:spPr>
        <p:txBody>
          <a:bodyPr wrap="square" lIns="0" tIns="0" rIns="0" bIns="0" rtlCol="0">
            <a:spAutoFit/>
          </a:bodyPr>
          <a:lstStyle/>
          <a:p>
            <a:pPr algn="just" defTabSz="685800">
              <a:defRPr/>
            </a:pPr>
            <a:r>
              <a:rPr lang="fr-FR" sz="1000" dirty="0">
                <a:ea typeface="Times" charset="0"/>
                <a:cs typeface="Times"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9" name="ZoneTexte 8"/>
          <p:cNvSpPr txBox="1"/>
          <p:nvPr/>
        </p:nvSpPr>
        <p:spPr>
          <a:xfrm>
            <a:off x="411230" y="666972"/>
            <a:ext cx="1726242" cy="369332"/>
          </a:xfrm>
          <a:prstGeom prst="rect">
            <a:avLst/>
          </a:prstGeom>
          <a:noFill/>
        </p:spPr>
        <p:txBody>
          <a:bodyPr wrap="none" rtlCol="0">
            <a:spAutoFit/>
          </a:bodyPr>
          <a:lstStyle/>
          <a:p>
            <a:r>
              <a:rPr lang="fr-FR" dirty="0" smtClean="0"/>
              <a:t>À propos </a:t>
            </a:r>
            <a:r>
              <a:rPr lang="fr-FR" dirty="0"/>
              <a:t>de moi</a:t>
            </a:r>
          </a:p>
        </p:txBody>
      </p:sp>
      <p:sp>
        <p:nvSpPr>
          <p:cNvPr id="10" name="TextBox 88"/>
          <p:cNvSpPr txBox="1"/>
          <p:nvPr/>
        </p:nvSpPr>
        <p:spPr>
          <a:xfrm>
            <a:off x="5621894" y="1645279"/>
            <a:ext cx="1666393" cy="230832"/>
          </a:xfrm>
          <a:prstGeom prst="rect">
            <a:avLst/>
          </a:prstGeom>
          <a:noFill/>
        </p:spPr>
        <p:txBody>
          <a:bodyPr wrap="square" rtlCol="0">
            <a:spAutoFit/>
          </a:bodyPr>
          <a:lstStyle/>
          <a:p>
            <a:r>
              <a:rPr lang="en-GB" sz="900" dirty="0">
                <a:latin typeface="Lato" panose="020F0502020204030203" pitchFamily="34" charset="0"/>
                <a:ea typeface="Roboto" pitchFamily="2" charset="0"/>
                <a:cs typeface="Lato" panose="020F0502020204030203" pitchFamily="34" charset="0"/>
              </a:rPr>
              <a:t>mail@mail.com</a:t>
            </a:r>
          </a:p>
        </p:txBody>
      </p:sp>
      <p:sp>
        <p:nvSpPr>
          <p:cNvPr id="11" name="TextBox 89"/>
          <p:cNvSpPr txBox="1"/>
          <p:nvPr/>
        </p:nvSpPr>
        <p:spPr>
          <a:xfrm>
            <a:off x="5599125" y="920888"/>
            <a:ext cx="1094405" cy="230832"/>
          </a:xfrm>
          <a:prstGeom prst="rect">
            <a:avLst/>
          </a:prstGeom>
          <a:noFill/>
        </p:spPr>
        <p:txBody>
          <a:bodyPr wrap="square" rtlCol="0">
            <a:spAutoFit/>
          </a:bodyPr>
          <a:lstStyle/>
          <a:p>
            <a:r>
              <a:rPr lang="en-GB" sz="900" dirty="0">
                <a:latin typeface="Lato" panose="020F0502020204030203" pitchFamily="34" charset="0"/>
                <a:ea typeface="Roboto" pitchFamily="2" charset="0"/>
                <a:cs typeface="Lato" panose="020F0502020204030203" pitchFamily="34" charset="0"/>
              </a:rPr>
              <a:t>01 02 03 04 05</a:t>
            </a:r>
          </a:p>
        </p:txBody>
      </p:sp>
      <p:sp>
        <p:nvSpPr>
          <p:cNvPr id="12" name="TextBox 90"/>
          <p:cNvSpPr txBox="1"/>
          <p:nvPr/>
        </p:nvSpPr>
        <p:spPr>
          <a:xfrm>
            <a:off x="5621894" y="1993348"/>
            <a:ext cx="1343607" cy="230832"/>
          </a:xfrm>
          <a:prstGeom prst="rect">
            <a:avLst/>
          </a:prstGeom>
          <a:noFill/>
        </p:spPr>
        <p:txBody>
          <a:bodyPr wrap="square" rtlCol="0">
            <a:spAutoFit/>
          </a:bodyPr>
          <a:lstStyle/>
          <a:p>
            <a:r>
              <a:rPr lang="en-GB" sz="900" dirty="0" smtClean="0">
                <a:latin typeface="Lato" panose="020F0502020204030203" pitchFamily="34" charset="0"/>
                <a:ea typeface="Roboto" pitchFamily="2" charset="0"/>
                <a:cs typeface="Lato" panose="020F0502020204030203" pitchFamily="34" charset="0"/>
              </a:rPr>
              <a:t>LinkedIn.com/moi</a:t>
            </a:r>
            <a:endParaRPr lang="en-GB" sz="900" dirty="0">
              <a:latin typeface="Lato" panose="020F0502020204030203" pitchFamily="34" charset="0"/>
              <a:ea typeface="Roboto" pitchFamily="2" charset="0"/>
              <a:cs typeface="Lato" panose="020F0502020204030203" pitchFamily="34" charset="0"/>
            </a:endParaRPr>
          </a:p>
        </p:txBody>
      </p:sp>
      <p:sp>
        <p:nvSpPr>
          <p:cNvPr id="13" name="TextBox 91"/>
          <p:cNvSpPr txBox="1"/>
          <p:nvPr/>
        </p:nvSpPr>
        <p:spPr>
          <a:xfrm>
            <a:off x="5599125" y="1240617"/>
            <a:ext cx="1423275" cy="369332"/>
          </a:xfrm>
          <a:prstGeom prst="rect">
            <a:avLst/>
          </a:prstGeom>
          <a:noFill/>
        </p:spPr>
        <p:txBody>
          <a:bodyPr wrap="square" rtlCol="0">
            <a:spAutoFit/>
          </a:bodyPr>
          <a:lstStyle/>
          <a:p>
            <a:r>
              <a:rPr lang="en-GB" sz="900" dirty="0">
                <a:latin typeface="Lato" panose="020F0502020204030203" pitchFamily="34" charset="0"/>
                <a:ea typeface="Roboto" pitchFamily="2" charset="0"/>
                <a:cs typeface="Lato" panose="020F0502020204030203" pitchFamily="34" charset="0"/>
              </a:rPr>
              <a:t>12 rue de la Réussite</a:t>
            </a:r>
          </a:p>
          <a:p>
            <a:r>
              <a:rPr lang="en-GB" sz="900" dirty="0">
                <a:latin typeface="Lato" panose="020F0502020204030203" pitchFamily="34" charset="0"/>
                <a:ea typeface="Roboto" pitchFamily="2" charset="0"/>
                <a:cs typeface="Lato" panose="020F0502020204030203" pitchFamily="34" charset="0"/>
              </a:rPr>
              <a:t>75012 Paris</a:t>
            </a:r>
          </a:p>
        </p:txBody>
      </p:sp>
      <p:pic>
        <p:nvPicPr>
          <p:cNvPr id="14" name="Picture 92"/>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19513" y="1666329"/>
            <a:ext cx="202381" cy="202381"/>
          </a:xfrm>
          <a:prstGeom prst="rect">
            <a:avLst/>
          </a:prstGeom>
        </p:spPr>
      </p:pic>
      <p:pic>
        <p:nvPicPr>
          <p:cNvPr id="15" name="Picture 93"/>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386168" y="1284184"/>
            <a:ext cx="247307" cy="247307"/>
          </a:xfrm>
          <a:prstGeom prst="rect">
            <a:avLst/>
          </a:prstGeom>
        </p:spPr>
      </p:pic>
      <p:pic>
        <p:nvPicPr>
          <p:cNvPr id="16" name="Picture 94"/>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24562" y="2015400"/>
            <a:ext cx="192282" cy="192282"/>
          </a:xfrm>
          <a:prstGeom prst="rect">
            <a:avLst/>
          </a:prstGeom>
        </p:spPr>
      </p:pic>
      <p:pic>
        <p:nvPicPr>
          <p:cNvPr id="17" name="Picture 95"/>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19513" y="945995"/>
            <a:ext cx="180618" cy="180618"/>
          </a:xfrm>
          <a:prstGeom prst="rect">
            <a:avLst/>
          </a:prstGeom>
        </p:spPr>
      </p:pic>
      <p:sp>
        <p:nvSpPr>
          <p:cNvPr id="19" name="ZoneTexte 18"/>
          <p:cNvSpPr txBox="1"/>
          <p:nvPr/>
        </p:nvSpPr>
        <p:spPr>
          <a:xfrm>
            <a:off x="163084" y="177383"/>
            <a:ext cx="2607060" cy="338554"/>
          </a:xfrm>
          <a:prstGeom prst="rect">
            <a:avLst/>
          </a:prstGeom>
          <a:noFill/>
        </p:spPr>
        <p:txBody>
          <a:bodyPr wrap="none" rtlCol="0">
            <a:spAutoFit/>
          </a:bodyPr>
          <a:lstStyle/>
          <a:p>
            <a:r>
              <a:rPr lang="fr-FR" sz="1600" b="1" dirty="0">
                <a:solidFill>
                  <a:schemeClr val="bg1"/>
                </a:solidFill>
              </a:rPr>
              <a:t>TITRE DU POSTE RECHERCHE</a:t>
            </a:r>
          </a:p>
        </p:txBody>
      </p:sp>
      <p:sp>
        <p:nvSpPr>
          <p:cNvPr id="20" name="Rectangle 19"/>
          <p:cNvSpPr/>
          <p:nvPr/>
        </p:nvSpPr>
        <p:spPr>
          <a:xfrm>
            <a:off x="539946" y="3316193"/>
            <a:ext cx="2849445" cy="1277273"/>
          </a:xfrm>
          <a:prstGeom prst="rect">
            <a:avLst/>
          </a:prstGeom>
        </p:spPr>
        <p:txBody>
          <a:bodyPr wrap="square">
            <a:spAutoFit/>
          </a:bodyPr>
          <a:lstStyle/>
          <a:p>
            <a:pPr algn="r" defTabSz="685800">
              <a:defRPr/>
            </a:pPr>
            <a:r>
              <a:rPr lang="fr-FR" sz="1100" b="1" dirty="0">
                <a:solidFill>
                  <a:srgbClr val="7030A0"/>
                </a:solidFill>
              </a:rPr>
              <a:t>2010- 2015 | TITRE DE POSTE | SOCIETE</a:t>
            </a:r>
            <a:br>
              <a:rPr lang="fr-FR" sz="1100" b="1" dirty="0">
                <a:solidFill>
                  <a:srgbClr val="7030A0"/>
                </a:solidFill>
              </a:rPr>
            </a:br>
            <a:endParaRPr lang="fr-FR" sz="1100" b="1" dirty="0">
              <a:solidFill>
                <a:srgbClr val="7030A0"/>
              </a:solidFill>
            </a:endParaRPr>
          </a:p>
          <a:p>
            <a:pPr algn="r" defTabSz="685800">
              <a:defRPr/>
            </a:pPr>
            <a:r>
              <a:rPr lang="fr-FR" sz="1100" dirty="0">
                <a:solidFill>
                  <a:schemeClr val="tx1">
                    <a:lumMod val="65000"/>
                    <a:lumOff val="35000"/>
                  </a:schemeClr>
                </a:solidFill>
              </a:rPr>
              <a:t>Décrivez ici les fonctions que vous avez occupées. Décrivez également vos missions, le nombre de personnes que vous avez encadrées et, si vous le pouvez, essayez d’inscrire les résultats que vous avez obtenus</a:t>
            </a:r>
            <a:r>
              <a:rPr lang="fr-FR" sz="1100" dirty="0" smtClean="0">
                <a:solidFill>
                  <a:schemeClr val="tx1">
                    <a:lumMod val="65000"/>
                    <a:lumOff val="35000"/>
                  </a:schemeClr>
                </a:solidFill>
              </a:rPr>
              <a:t>.</a:t>
            </a:r>
            <a:endParaRPr lang="fr-FR" sz="1100" dirty="0">
              <a:solidFill>
                <a:schemeClr val="tx1">
                  <a:lumMod val="65000"/>
                  <a:lumOff val="35000"/>
                </a:schemeClr>
              </a:solidFill>
            </a:endParaRPr>
          </a:p>
        </p:txBody>
      </p:sp>
      <p:cxnSp>
        <p:nvCxnSpPr>
          <p:cNvPr id="22" name="Connecteur droit 21"/>
          <p:cNvCxnSpPr/>
          <p:nvPr/>
        </p:nvCxnSpPr>
        <p:spPr>
          <a:xfrm>
            <a:off x="989328" y="3623722"/>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569780" y="5070272"/>
            <a:ext cx="2849445" cy="1277273"/>
          </a:xfrm>
          <a:prstGeom prst="rect">
            <a:avLst/>
          </a:prstGeom>
        </p:spPr>
        <p:txBody>
          <a:bodyPr wrap="square">
            <a:spAutoFit/>
          </a:bodyPr>
          <a:lstStyle/>
          <a:p>
            <a:pPr algn="r" defTabSz="685800">
              <a:defRPr/>
            </a:pPr>
            <a:r>
              <a:rPr lang="fr-FR" sz="1100" b="1" dirty="0">
                <a:solidFill>
                  <a:srgbClr val="7030A0"/>
                </a:solidFill>
              </a:rPr>
              <a:t>2010- 2015 | TITRE DE POSTE | SOCIETE</a:t>
            </a:r>
            <a:br>
              <a:rPr lang="fr-FR" sz="1100" b="1" dirty="0">
                <a:solidFill>
                  <a:srgbClr val="7030A0"/>
                </a:solidFill>
              </a:rPr>
            </a:br>
            <a:endParaRPr lang="fr-FR" sz="1100" b="1" dirty="0">
              <a:solidFill>
                <a:srgbClr val="7030A0"/>
              </a:solidFill>
            </a:endParaRPr>
          </a:p>
          <a:p>
            <a:pPr algn="r" defTabSz="685800">
              <a:defRPr/>
            </a:pPr>
            <a:r>
              <a:rPr lang="fr-FR" sz="1100" dirty="0">
                <a:solidFill>
                  <a:schemeClr val="tx1">
                    <a:lumMod val="65000"/>
                    <a:lumOff val="35000"/>
                  </a:schemeClr>
                </a:solidFill>
              </a:rPr>
              <a:t>Décrivez ici les fonctions que vous avez occupées. Décrivez également vos missions, le nombre de personnes que vous avez encadrées et, si vous le pouvez, essayez d’inscrire les résultats que vous avez obtenus.</a:t>
            </a:r>
          </a:p>
        </p:txBody>
      </p:sp>
      <p:cxnSp>
        <p:nvCxnSpPr>
          <p:cNvPr id="24" name="Connecteur droit 23"/>
          <p:cNvCxnSpPr/>
          <p:nvPr/>
        </p:nvCxnSpPr>
        <p:spPr>
          <a:xfrm>
            <a:off x="1019162" y="5377801"/>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765927" y="4131553"/>
            <a:ext cx="2732309" cy="938719"/>
          </a:xfrm>
          <a:prstGeom prst="rect">
            <a:avLst/>
          </a:prstGeom>
        </p:spPr>
        <p:txBody>
          <a:bodyPr wrap="square">
            <a:spAutoFit/>
          </a:bodyPr>
          <a:lstStyle/>
          <a:p>
            <a:pPr defTabSz="685800">
              <a:defRPr/>
            </a:pPr>
            <a:r>
              <a:rPr lang="fr-FR" sz="1100" b="1" dirty="0">
                <a:solidFill>
                  <a:srgbClr val="604A7B"/>
                </a:solidFill>
              </a:rPr>
              <a:t>2012 </a:t>
            </a:r>
            <a:r>
              <a:rPr lang="mr-IN" sz="1100" b="1" dirty="0">
                <a:solidFill>
                  <a:srgbClr val="604A7B"/>
                </a:solidFill>
              </a:rPr>
              <a:t>–</a:t>
            </a:r>
            <a:r>
              <a:rPr lang="fr-FR" sz="1100" b="1" dirty="0">
                <a:solidFill>
                  <a:srgbClr val="604A7B"/>
                </a:solidFill>
              </a:rPr>
              <a:t> DIPLÔME – UNIVERSITE</a:t>
            </a:r>
          </a:p>
          <a:p>
            <a:pPr defTabSz="685800">
              <a:defRPr/>
            </a:pPr>
            <a:endParaRPr lang="fr-FR" sz="1100" b="1" dirty="0">
              <a:solidFill>
                <a:srgbClr val="604A7B"/>
              </a:solidFill>
            </a:endParaRPr>
          </a:p>
          <a:p>
            <a:pPr defTabSz="685800">
              <a:defRPr/>
            </a:pPr>
            <a:r>
              <a:rPr lang="fr-FR" sz="1100" dirty="0">
                <a:solidFill>
                  <a:schemeClr val="tx1">
                    <a:lumMod val="65000"/>
                    <a:lumOff val="35000"/>
                  </a:schemeClr>
                </a:solidFill>
              </a:rPr>
              <a:t>Décrivez en une ligne les objectifs et les spécialités de cette formation.</a:t>
            </a:r>
            <a:br>
              <a:rPr lang="fr-FR" sz="1100" dirty="0">
                <a:solidFill>
                  <a:schemeClr val="tx1">
                    <a:lumMod val="65000"/>
                    <a:lumOff val="35000"/>
                  </a:schemeClr>
                </a:solidFill>
              </a:rPr>
            </a:br>
            <a:endParaRPr lang="fr-FR" sz="1100" dirty="0">
              <a:solidFill>
                <a:schemeClr val="tx1">
                  <a:lumMod val="65000"/>
                  <a:lumOff val="35000"/>
                </a:schemeClr>
              </a:solidFill>
            </a:endParaRPr>
          </a:p>
        </p:txBody>
      </p:sp>
      <p:cxnSp>
        <p:nvCxnSpPr>
          <p:cNvPr id="26" name="Connecteur droit 25"/>
          <p:cNvCxnSpPr/>
          <p:nvPr/>
        </p:nvCxnSpPr>
        <p:spPr>
          <a:xfrm>
            <a:off x="4364430" y="4444676"/>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3859181" y="3408568"/>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4332156" y="4213386"/>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3876568" y="5146511"/>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751756" y="6223562"/>
            <a:ext cx="2732309" cy="938719"/>
          </a:xfrm>
          <a:prstGeom prst="rect">
            <a:avLst/>
          </a:prstGeom>
        </p:spPr>
        <p:txBody>
          <a:bodyPr wrap="square">
            <a:spAutoFit/>
          </a:bodyPr>
          <a:lstStyle/>
          <a:p>
            <a:pPr defTabSz="685800">
              <a:defRPr/>
            </a:pPr>
            <a:r>
              <a:rPr lang="fr-FR" sz="1100" b="1" dirty="0">
                <a:solidFill>
                  <a:srgbClr val="604A7B"/>
                </a:solidFill>
              </a:rPr>
              <a:t>2012 </a:t>
            </a:r>
            <a:r>
              <a:rPr lang="mr-IN" sz="1100" b="1" dirty="0">
                <a:solidFill>
                  <a:srgbClr val="604A7B"/>
                </a:solidFill>
              </a:rPr>
              <a:t>–</a:t>
            </a:r>
            <a:r>
              <a:rPr lang="fr-FR" sz="1100" b="1" dirty="0">
                <a:solidFill>
                  <a:srgbClr val="604A7B"/>
                </a:solidFill>
              </a:rPr>
              <a:t> DIPLÔME – UNIVERSITE</a:t>
            </a:r>
          </a:p>
          <a:p>
            <a:pPr defTabSz="685800">
              <a:defRPr/>
            </a:pPr>
            <a:endParaRPr lang="fr-FR" sz="1100" b="1" dirty="0">
              <a:solidFill>
                <a:srgbClr val="604A7B"/>
              </a:solidFill>
            </a:endParaRPr>
          </a:p>
          <a:p>
            <a:pPr defTabSz="685800">
              <a:defRPr/>
            </a:pPr>
            <a:r>
              <a:rPr lang="fr-FR" sz="1100" dirty="0">
                <a:solidFill>
                  <a:schemeClr val="tx1">
                    <a:lumMod val="65000"/>
                    <a:lumOff val="35000"/>
                  </a:schemeClr>
                </a:solidFill>
              </a:rPr>
              <a:t>Décrivez en une ligne les objectifs et les spécialités de cette formation.</a:t>
            </a:r>
            <a:br>
              <a:rPr lang="fr-FR" sz="1100" dirty="0">
                <a:solidFill>
                  <a:schemeClr val="tx1">
                    <a:lumMod val="65000"/>
                    <a:lumOff val="35000"/>
                  </a:schemeClr>
                </a:solidFill>
              </a:rPr>
            </a:br>
            <a:endParaRPr lang="fr-FR" sz="1100" dirty="0">
              <a:solidFill>
                <a:schemeClr val="tx1">
                  <a:lumMod val="65000"/>
                  <a:lumOff val="35000"/>
                </a:schemeClr>
              </a:solidFill>
            </a:endParaRPr>
          </a:p>
        </p:txBody>
      </p:sp>
      <p:cxnSp>
        <p:nvCxnSpPr>
          <p:cNvPr id="32" name="Connecteur droit 31"/>
          <p:cNvCxnSpPr/>
          <p:nvPr/>
        </p:nvCxnSpPr>
        <p:spPr>
          <a:xfrm>
            <a:off x="4350259" y="6536685"/>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4317985" y="6305395"/>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46876" y="7054065"/>
            <a:ext cx="2849445" cy="1277273"/>
          </a:xfrm>
          <a:prstGeom prst="rect">
            <a:avLst/>
          </a:prstGeom>
        </p:spPr>
        <p:txBody>
          <a:bodyPr wrap="square">
            <a:spAutoFit/>
          </a:bodyPr>
          <a:lstStyle/>
          <a:p>
            <a:pPr algn="r" defTabSz="685800">
              <a:defRPr/>
            </a:pPr>
            <a:r>
              <a:rPr lang="fr-FR" sz="1100" b="1" dirty="0">
                <a:solidFill>
                  <a:srgbClr val="7030A0"/>
                </a:solidFill>
              </a:rPr>
              <a:t>2010- 2015 | TITRE DE POSTE | SOCIETE</a:t>
            </a:r>
            <a:br>
              <a:rPr lang="fr-FR" sz="1100" b="1" dirty="0">
                <a:solidFill>
                  <a:srgbClr val="7030A0"/>
                </a:solidFill>
              </a:rPr>
            </a:br>
            <a:endParaRPr lang="fr-FR" sz="1100" b="1" dirty="0">
              <a:solidFill>
                <a:srgbClr val="7030A0"/>
              </a:solidFill>
            </a:endParaRPr>
          </a:p>
          <a:p>
            <a:pPr algn="r" defTabSz="685800">
              <a:defRPr/>
            </a:pPr>
            <a:r>
              <a:rPr lang="fr-FR" sz="1100" dirty="0">
                <a:solidFill>
                  <a:schemeClr val="tx1">
                    <a:lumMod val="65000"/>
                    <a:lumOff val="35000"/>
                  </a:schemeClr>
                </a:solidFill>
              </a:rPr>
              <a:t>Décrivez ici les fonctions que vous avez occupées. Décrivez également vos missions, le nombre de personnes que vous avez encadrées et, si vous le pouvez, essayez d’inscrire les résultats que vous avez obtenus.</a:t>
            </a:r>
          </a:p>
        </p:txBody>
      </p:sp>
      <p:cxnSp>
        <p:nvCxnSpPr>
          <p:cNvPr id="35" name="Connecteur droit 34"/>
          <p:cNvCxnSpPr/>
          <p:nvPr/>
        </p:nvCxnSpPr>
        <p:spPr>
          <a:xfrm>
            <a:off x="1096258" y="7361594"/>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3953664" y="7130304"/>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8613473"/>
            <a:ext cx="7559675" cy="20783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38" name="Connecteur droit 37"/>
          <p:cNvCxnSpPr/>
          <p:nvPr/>
        </p:nvCxnSpPr>
        <p:spPr>
          <a:xfrm>
            <a:off x="0" y="8636782"/>
            <a:ext cx="755967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01241" y="9342457"/>
            <a:ext cx="1536359" cy="1389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43" name="Rectangle 42"/>
          <p:cNvSpPr/>
          <p:nvPr/>
        </p:nvSpPr>
        <p:spPr>
          <a:xfrm>
            <a:off x="310867" y="9651414"/>
            <a:ext cx="1072282" cy="140162"/>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44" name="Rectangle 43"/>
          <p:cNvSpPr/>
          <p:nvPr/>
        </p:nvSpPr>
        <p:spPr>
          <a:xfrm>
            <a:off x="310867" y="9967772"/>
            <a:ext cx="558228" cy="1448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45" name="ZoneTexte 44"/>
          <p:cNvSpPr txBox="1"/>
          <p:nvPr/>
        </p:nvSpPr>
        <p:spPr>
          <a:xfrm>
            <a:off x="1837603" y="9277426"/>
            <a:ext cx="554960" cy="246221"/>
          </a:xfrm>
          <a:prstGeom prst="rect">
            <a:avLst/>
          </a:prstGeom>
          <a:noFill/>
        </p:spPr>
        <p:txBody>
          <a:bodyPr wrap="none" rtlCol="0">
            <a:spAutoFit/>
          </a:bodyPr>
          <a:lstStyle/>
          <a:p>
            <a:r>
              <a:rPr lang="fr-FR" sz="1000" dirty="0">
                <a:solidFill>
                  <a:schemeClr val="tx1">
                    <a:lumMod val="65000"/>
                    <a:lumOff val="35000"/>
                  </a:schemeClr>
                </a:solidFill>
              </a:rPr>
              <a:t>Anglais</a:t>
            </a:r>
          </a:p>
        </p:txBody>
      </p:sp>
      <p:sp>
        <p:nvSpPr>
          <p:cNvPr id="46" name="ZoneTexte 45"/>
          <p:cNvSpPr txBox="1"/>
          <p:nvPr/>
        </p:nvSpPr>
        <p:spPr>
          <a:xfrm>
            <a:off x="1379341" y="9594503"/>
            <a:ext cx="678391" cy="246221"/>
          </a:xfrm>
          <a:prstGeom prst="rect">
            <a:avLst/>
          </a:prstGeom>
          <a:noFill/>
        </p:spPr>
        <p:txBody>
          <a:bodyPr wrap="none" rtlCol="0">
            <a:spAutoFit/>
          </a:bodyPr>
          <a:lstStyle/>
          <a:p>
            <a:r>
              <a:rPr lang="fr-FR" sz="1000" dirty="0">
                <a:solidFill>
                  <a:schemeClr val="tx1">
                    <a:lumMod val="65000"/>
                    <a:lumOff val="35000"/>
                  </a:schemeClr>
                </a:solidFill>
              </a:rPr>
              <a:t>Allemand</a:t>
            </a:r>
          </a:p>
        </p:txBody>
      </p:sp>
      <p:sp>
        <p:nvSpPr>
          <p:cNvPr id="47" name="ZoneTexte 46"/>
          <p:cNvSpPr txBox="1"/>
          <p:nvPr/>
        </p:nvSpPr>
        <p:spPr>
          <a:xfrm>
            <a:off x="840711" y="9927306"/>
            <a:ext cx="510076" cy="246221"/>
          </a:xfrm>
          <a:prstGeom prst="rect">
            <a:avLst/>
          </a:prstGeom>
          <a:noFill/>
        </p:spPr>
        <p:txBody>
          <a:bodyPr wrap="none" rtlCol="0">
            <a:spAutoFit/>
          </a:bodyPr>
          <a:lstStyle/>
          <a:p>
            <a:r>
              <a:rPr lang="fr-FR" sz="1000" dirty="0">
                <a:solidFill>
                  <a:schemeClr val="tx1">
                    <a:lumMod val="65000"/>
                    <a:lumOff val="35000"/>
                  </a:schemeClr>
                </a:solidFill>
              </a:rPr>
              <a:t>Italien</a:t>
            </a:r>
          </a:p>
        </p:txBody>
      </p:sp>
      <p:sp>
        <p:nvSpPr>
          <p:cNvPr id="48" name="ZoneTexte 47"/>
          <p:cNvSpPr txBox="1"/>
          <p:nvPr/>
        </p:nvSpPr>
        <p:spPr>
          <a:xfrm>
            <a:off x="267067" y="8845030"/>
            <a:ext cx="950901" cy="369332"/>
          </a:xfrm>
          <a:prstGeom prst="rect">
            <a:avLst/>
          </a:prstGeom>
          <a:noFill/>
        </p:spPr>
        <p:txBody>
          <a:bodyPr wrap="none" rtlCol="0">
            <a:spAutoFit/>
          </a:bodyPr>
          <a:lstStyle/>
          <a:p>
            <a:r>
              <a:rPr lang="fr-FR" dirty="0"/>
              <a:t>Langues</a:t>
            </a:r>
          </a:p>
        </p:txBody>
      </p:sp>
      <p:sp>
        <p:nvSpPr>
          <p:cNvPr id="49" name="Rectangle 48"/>
          <p:cNvSpPr/>
          <p:nvPr/>
        </p:nvSpPr>
        <p:spPr>
          <a:xfrm>
            <a:off x="2670118" y="9353255"/>
            <a:ext cx="1536359" cy="138957"/>
          </a:xfrm>
          <a:prstGeom prst="rect">
            <a:avLst/>
          </a:prstGeom>
          <a:solidFill>
            <a:srgbClr val="00206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0" name="Rectangle 49"/>
          <p:cNvSpPr/>
          <p:nvPr/>
        </p:nvSpPr>
        <p:spPr>
          <a:xfrm>
            <a:off x="2679744" y="9662212"/>
            <a:ext cx="1072282" cy="140162"/>
          </a:xfrm>
          <a:prstGeom prst="rect">
            <a:avLst/>
          </a:prstGeom>
          <a:solidFill>
            <a:srgbClr val="00206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1" name="Rectangle 50"/>
          <p:cNvSpPr/>
          <p:nvPr/>
        </p:nvSpPr>
        <p:spPr>
          <a:xfrm>
            <a:off x="2679744" y="9978570"/>
            <a:ext cx="558228" cy="144857"/>
          </a:xfrm>
          <a:prstGeom prst="rect">
            <a:avLst/>
          </a:prstGeom>
          <a:solidFill>
            <a:srgbClr val="00206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2" name="ZoneTexte 51"/>
          <p:cNvSpPr txBox="1"/>
          <p:nvPr/>
        </p:nvSpPr>
        <p:spPr>
          <a:xfrm>
            <a:off x="4206480" y="9288224"/>
            <a:ext cx="869149" cy="246221"/>
          </a:xfrm>
          <a:prstGeom prst="rect">
            <a:avLst/>
          </a:prstGeom>
          <a:noFill/>
        </p:spPr>
        <p:txBody>
          <a:bodyPr wrap="none" rtlCol="0">
            <a:spAutoFit/>
          </a:bodyPr>
          <a:lstStyle/>
          <a:p>
            <a:r>
              <a:rPr lang="fr-FR" sz="1000" dirty="0">
                <a:solidFill>
                  <a:schemeClr val="tx1">
                    <a:lumMod val="65000"/>
                    <a:lumOff val="35000"/>
                  </a:schemeClr>
                </a:solidFill>
              </a:rPr>
              <a:t>Informatique</a:t>
            </a:r>
          </a:p>
        </p:txBody>
      </p:sp>
      <p:sp>
        <p:nvSpPr>
          <p:cNvPr id="53" name="ZoneTexte 52"/>
          <p:cNvSpPr txBox="1"/>
          <p:nvPr/>
        </p:nvSpPr>
        <p:spPr>
          <a:xfrm>
            <a:off x="3748218" y="9605301"/>
            <a:ext cx="1103187" cy="246221"/>
          </a:xfrm>
          <a:prstGeom prst="rect">
            <a:avLst/>
          </a:prstGeom>
          <a:noFill/>
        </p:spPr>
        <p:txBody>
          <a:bodyPr wrap="none" rtlCol="0">
            <a:spAutoFit/>
          </a:bodyPr>
          <a:lstStyle/>
          <a:p>
            <a:r>
              <a:rPr lang="fr-FR" sz="1000" dirty="0">
                <a:solidFill>
                  <a:schemeClr val="tx1">
                    <a:lumMod val="65000"/>
                    <a:lumOff val="35000"/>
                  </a:schemeClr>
                </a:solidFill>
              </a:rPr>
              <a:t>Gestion / Compta</a:t>
            </a:r>
          </a:p>
        </p:txBody>
      </p:sp>
      <p:sp>
        <p:nvSpPr>
          <p:cNvPr id="54" name="ZoneTexte 53"/>
          <p:cNvSpPr txBox="1"/>
          <p:nvPr/>
        </p:nvSpPr>
        <p:spPr>
          <a:xfrm>
            <a:off x="3209588" y="9938104"/>
            <a:ext cx="885179" cy="246221"/>
          </a:xfrm>
          <a:prstGeom prst="rect">
            <a:avLst/>
          </a:prstGeom>
          <a:noFill/>
        </p:spPr>
        <p:txBody>
          <a:bodyPr wrap="none" rtlCol="0">
            <a:spAutoFit/>
          </a:bodyPr>
          <a:lstStyle/>
          <a:p>
            <a:r>
              <a:rPr lang="fr-FR" sz="1000" dirty="0" smtClean="0">
                <a:solidFill>
                  <a:schemeClr val="tx1">
                    <a:lumMod val="65000"/>
                    <a:lumOff val="35000"/>
                  </a:schemeClr>
                </a:solidFill>
              </a:rPr>
              <a:t>Management</a:t>
            </a:r>
            <a:endParaRPr lang="fr-FR" sz="1000" dirty="0">
              <a:solidFill>
                <a:schemeClr val="tx1">
                  <a:lumMod val="65000"/>
                  <a:lumOff val="35000"/>
                </a:schemeClr>
              </a:solidFill>
            </a:endParaRPr>
          </a:p>
        </p:txBody>
      </p:sp>
      <p:sp>
        <p:nvSpPr>
          <p:cNvPr id="55" name="ZoneTexte 54"/>
          <p:cNvSpPr txBox="1"/>
          <p:nvPr/>
        </p:nvSpPr>
        <p:spPr>
          <a:xfrm>
            <a:off x="2602981" y="8836006"/>
            <a:ext cx="1465209" cy="369332"/>
          </a:xfrm>
          <a:prstGeom prst="rect">
            <a:avLst/>
          </a:prstGeom>
          <a:noFill/>
        </p:spPr>
        <p:txBody>
          <a:bodyPr wrap="none" rtlCol="0">
            <a:spAutoFit/>
          </a:bodyPr>
          <a:lstStyle/>
          <a:p>
            <a:r>
              <a:rPr lang="fr-FR" dirty="0"/>
              <a:t>Compétences</a:t>
            </a:r>
          </a:p>
        </p:txBody>
      </p:sp>
      <p:sp>
        <p:nvSpPr>
          <p:cNvPr id="56" name="Rectangle 55"/>
          <p:cNvSpPr/>
          <p:nvPr/>
        </p:nvSpPr>
        <p:spPr>
          <a:xfrm>
            <a:off x="5379663" y="9367163"/>
            <a:ext cx="1536359" cy="1389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7" name="Rectangle 56"/>
          <p:cNvSpPr/>
          <p:nvPr/>
        </p:nvSpPr>
        <p:spPr>
          <a:xfrm>
            <a:off x="5389289" y="9676120"/>
            <a:ext cx="1072282" cy="140162"/>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8" name="Rectangle 57"/>
          <p:cNvSpPr/>
          <p:nvPr/>
        </p:nvSpPr>
        <p:spPr>
          <a:xfrm>
            <a:off x="5389289" y="9992478"/>
            <a:ext cx="558228" cy="1448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9" name="ZoneTexte 58"/>
          <p:cNvSpPr txBox="1"/>
          <p:nvPr/>
        </p:nvSpPr>
        <p:spPr>
          <a:xfrm>
            <a:off x="6916025" y="9302132"/>
            <a:ext cx="582211" cy="246221"/>
          </a:xfrm>
          <a:prstGeom prst="rect">
            <a:avLst/>
          </a:prstGeom>
          <a:noFill/>
        </p:spPr>
        <p:txBody>
          <a:bodyPr wrap="none" rtlCol="0">
            <a:spAutoFit/>
          </a:bodyPr>
          <a:lstStyle/>
          <a:p>
            <a:r>
              <a:rPr lang="fr-FR" sz="1000" dirty="0">
                <a:solidFill>
                  <a:schemeClr val="tx1">
                    <a:lumMod val="65000"/>
                    <a:lumOff val="35000"/>
                  </a:schemeClr>
                </a:solidFill>
              </a:rPr>
              <a:t>Curieux</a:t>
            </a:r>
          </a:p>
        </p:txBody>
      </p:sp>
      <p:sp>
        <p:nvSpPr>
          <p:cNvPr id="60" name="ZoneTexte 59"/>
          <p:cNvSpPr txBox="1"/>
          <p:nvPr/>
        </p:nvSpPr>
        <p:spPr>
          <a:xfrm>
            <a:off x="6457763" y="9619209"/>
            <a:ext cx="646331" cy="246221"/>
          </a:xfrm>
          <a:prstGeom prst="rect">
            <a:avLst/>
          </a:prstGeom>
          <a:noFill/>
        </p:spPr>
        <p:txBody>
          <a:bodyPr wrap="none" rtlCol="0">
            <a:spAutoFit/>
          </a:bodyPr>
          <a:lstStyle/>
          <a:p>
            <a:r>
              <a:rPr lang="fr-FR" sz="1000" dirty="0">
                <a:solidFill>
                  <a:schemeClr val="tx1">
                    <a:lumMod val="65000"/>
                    <a:lumOff val="35000"/>
                  </a:schemeClr>
                </a:solidFill>
              </a:rPr>
              <a:t>Organisé</a:t>
            </a:r>
          </a:p>
        </p:txBody>
      </p:sp>
      <p:sp>
        <p:nvSpPr>
          <p:cNvPr id="61" name="ZoneTexte 60"/>
          <p:cNvSpPr txBox="1"/>
          <p:nvPr/>
        </p:nvSpPr>
        <p:spPr>
          <a:xfrm>
            <a:off x="5919133" y="9952012"/>
            <a:ext cx="540533" cy="246221"/>
          </a:xfrm>
          <a:prstGeom prst="rect">
            <a:avLst/>
          </a:prstGeom>
          <a:noFill/>
        </p:spPr>
        <p:txBody>
          <a:bodyPr wrap="none" rtlCol="0">
            <a:spAutoFit/>
          </a:bodyPr>
          <a:lstStyle/>
          <a:p>
            <a:r>
              <a:rPr lang="fr-FR" sz="1000" dirty="0">
                <a:solidFill>
                  <a:schemeClr val="tx1">
                    <a:lumMod val="65000"/>
                    <a:lumOff val="35000"/>
                  </a:schemeClr>
                </a:solidFill>
              </a:rPr>
              <a:t>Leader</a:t>
            </a:r>
          </a:p>
        </p:txBody>
      </p:sp>
      <p:sp>
        <p:nvSpPr>
          <p:cNvPr id="62" name="ZoneTexte 61"/>
          <p:cNvSpPr txBox="1"/>
          <p:nvPr/>
        </p:nvSpPr>
        <p:spPr>
          <a:xfrm>
            <a:off x="5345489" y="8869736"/>
            <a:ext cx="1352037" cy="369332"/>
          </a:xfrm>
          <a:prstGeom prst="rect">
            <a:avLst/>
          </a:prstGeom>
          <a:noFill/>
        </p:spPr>
        <p:txBody>
          <a:bodyPr wrap="none" rtlCol="0">
            <a:spAutoFit/>
          </a:bodyPr>
          <a:lstStyle/>
          <a:p>
            <a:r>
              <a:rPr lang="fr-FR" dirty="0"/>
              <a:t>Personnalité</a:t>
            </a:r>
          </a:p>
        </p:txBody>
      </p:sp>
      <p:sp>
        <p:nvSpPr>
          <p:cNvPr id="63" name="ZoneTexte 62"/>
          <p:cNvSpPr txBox="1"/>
          <p:nvPr/>
        </p:nvSpPr>
        <p:spPr>
          <a:xfrm>
            <a:off x="1453540" y="2766472"/>
            <a:ext cx="3871701" cy="369332"/>
          </a:xfrm>
          <a:prstGeom prst="rect">
            <a:avLst/>
          </a:prstGeom>
          <a:noFill/>
        </p:spPr>
        <p:txBody>
          <a:bodyPr wrap="none" rtlCol="0">
            <a:spAutoFit/>
          </a:bodyPr>
          <a:lstStyle/>
          <a:p>
            <a:r>
              <a:rPr lang="fr-FR" dirty="0"/>
              <a:t>Expérience professionnelle | Formation</a:t>
            </a:r>
          </a:p>
        </p:txBody>
      </p:sp>
      <p:sp>
        <p:nvSpPr>
          <p:cNvPr id="64" name="ZoneTexte 63"/>
          <p:cNvSpPr txBox="1"/>
          <p:nvPr/>
        </p:nvSpPr>
        <p:spPr>
          <a:xfrm>
            <a:off x="5570540" y="177383"/>
            <a:ext cx="1633909" cy="338554"/>
          </a:xfrm>
          <a:prstGeom prst="rect">
            <a:avLst/>
          </a:prstGeom>
          <a:noFill/>
        </p:spPr>
        <p:txBody>
          <a:bodyPr wrap="none" rtlCol="0">
            <a:spAutoFit/>
          </a:bodyPr>
          <a:lstStyle/>
          <a:p>
            <a:r>
              <a:rPr lang="fr-FR" sz="1600" b="1" dirty="0">
                <a:solidFill>
                  <a:schemeClr val="bg1"/>
                </a:solidFill>
              </a:rPr>
              <a:t>Pierre LESCURRO</a:t>
            </a:r>
          </a:p>
        </p:txBody>
      </p:sp>
    </p:spTree>
    <p:extLst>
      <p:ext uri="{BB962C8B-B14F-4D97-AF65-F5344CB8AC3E}">
        <p14:creationId xmlns:p14="http://schemas.microsoft.com/office/powerpoint/2010/main" val="27558003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280</Words>
  <Application>Microsoft Office PowerPoint</Application>
  <PresentationFormat>Personnalisé</PresentationFormat>
  <Paragraphs>34</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Calibri</vt:lpstr>
      <vt:lpstr>Calibri Light</vt:lpstr>
      <vt:lpstr>Lato</vt:lpstr>
      <vt:lpstr>Mangal</vt:lpstr>
      <vt:lpstr>Roboto</vt:lpstr>
      <vt:lpstr>Times</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GUIOT Cyrille</cp:lastModifiedBy>
  <cp:revision>14</cp:revision>
  <dcterms:created xsi:type="dcterms:W3CDTF">2017-10-27T08:59:47Z</dcterms:created>
  <dcterms:modified xsi:type="dcterms:W3CDTF">2022-10-12T10:19:52Z</dcterms:modified>
</cp:coreProperties>
</file>