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9" autoAdjust="0"/>
    <p:restoredTop sz="94661"/>
  </p:normalViewPr>
  <p:slideViewPr>
    <p:cSldViewPr snapToGrid="0" snapToObjects="1">
      <p:cViewPr varScale="1">
        <p:scale>
          <a:sx n="60" d="100"/>
          <a:sy n="60" d="100"/>
        </p:scale>
        <p:origin x="19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10/12/2022</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dirty="0"/>
          </a:p>
        </p:txBody>
      </p:sp>
    </p:spTree>
    <p:extLst>
      <p:ext uri="{BB962C8B-B14F-4D97-AF65-F5344CB8AC3E}">
        <p14:creationId xmlns:p14="http://schemas.microsoft.com/office/powerpoint/2010/main" val="318193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dirty="0"/>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9C47019-2A75-FF4C-83B6-64A3D6FDD4FE}" type="datetimeFigureOut">
              <a:rPr lang="fr-FR" smtClean="0"/>
              <a:t>12/10/2022</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69C47019-2A75-FF4C-83B6-64A3D6FDD4FE}" type="datetimeFigureOut">
              <a:rPr lang="fr-FR" smtClean="0"/>
              <a:t>12/10/2022</a:t>
            </a:fld>
            <a:endParaRPr lang="fr-FR"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EA4D182-1393-6E40-A173-2B86EE6F7791}" type="slidenum">
              <a:rPr lang="fr-FR" smtClean="0"/>
              <a:t>‹N°›</a:t>
            </a:fld>
            <a:endParaRPr lang="fr-FR" dirty="0"/>
          </a:p>
        </p:txBody>
      </p:sp>
    </p:spTree>
    <p:extLst>
      <p:ext uri="{BB962C8B-B14F-4D97-AF65-F5344CB8AC3E}">
        <p14:creationId xmlns:p14="http://schemas.microsoft.com/office/powerpoint/2010/main" val="1095163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Bande diagonale 67"/>
          <p:cNvSpPr/>
          <p:nvPr/>
        </p:nvSpPr>
        <p:spPr>
          <a:xfrm>
            <a:off x="1" y="0"/>
            <a:ext cx="2906622" cy="3859981"/>
          </a:xfrm>
          <a:prstGeom prst="diagStripe">
            <a:avLst>
              <a:gd name="adj" fmla="val 54825"/>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7" name="Bande diagonale 6"/>
          <p:cNvSpPr/>
          <p:nvPr/>
        </p:nvSpPr>
        <p:spPr>
          <a:xfrm rot="10800000">
            <a:off x="10887" y="6831831"/>
            <a:ext cx="2895735" cy="3859981"/>
          </a:xfrm>
          <a:prstGeom prst="diagStripe">
            <a:avLst>
              <a:gd name="adj" fmla="val 54825"/>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2" name="object 2"/>
          <p:cNvSpPr txBox="1"/>
          <p:nvPr/>
        </p:nvSpPr>
        <p:spPr>
          <a:xfrm>
            <a:off x="545377" y="4021073"/>
            <a:ext cx="1913605" cy="2492990"/>
          </a:xfrm>
          <a:prstGeom prst="rect">
            <a:avLst/>
          </a:prstGeom>
        </p:spPr>
        <p:txBody>
          <a:bodyPr vert="horz" wrap="square" lIns="0" tIns="0" rIns="0" bIns="0" rtlCol="0">
            <a:spAutoFit/>
          </a:bodyPr>
          <a:lstStyle/>
          <a:p>
            <a:pPr marL="12699"/>
            <a:r>
              <a:rPr lang="fr-FR" sz="1200" b="1" dirty="0">
                <a:solidFill>
                  <a:srgbClr val="231F20"/>
                </a:solidFill>
                <a:latin typeface="Times" charset="0"/>
                <a:ea typeface="Times" charset="0"/>
                <a:cs typeface="Times" charset="0"/>
              </a:rPr>
              <a:t>INFORMATIONS</a:t>
            </a:r>
          </a:p>
          <a:p>
            <a:pPr marL="12699"/>
            <a:endParaRPr lang="fr-FR" sz="1000" dirty="0">
              <a:solidFill>
                <a:srgbClr val="231F20"/>
              </a:solidFill>
              <a:latin typeface="Times" charset="0"/>
              <a:ea typeface="Times" charset="0"/>
              <a:cs typeface="Times" charset="0"/>
            </a:endParaRPr>
          </a:p>
          <a:p>
            <a:pPr marL="12699"/>
            <a:r>
              <a:rPr lang="fr-FR" sz="1000" dirty="0">
                <a:solidFill>
                  <a:srgbClr val="231F20"/>
                </a:solidFill>
                <a:latin typeface="Times" charset="0"/>
                <a:ea typeface="Times" charset="0"/>
                <a:cs typeface="Times" charset="0"/>
              </a:rPr>
              <a:t>Adresse</a:t>
            </a:r>
          </a:p>
          <a:p>
            <a:pPr marL="12699"/>
            <a:r>
              <a:rPr lang="fr-FR" sz="1000" dirty="0">
                <a:solidFill>
                  <a:srgbClr val="231F20"/>
                </a:solidFill>
                <a:latin typeface="Times" charset="0"/>
                <a:ea typeface="Times" charset="0"/>
                <a:cs typeface="Times" charset="0"/>
              </a:rPr>
              <a:t>17 rue de la réussite 75012 Paris</a:t>
            </a:r>
          </a:p>
          <a:p>
            <a:pPr marL="12699"/>
            <a:endParaRPr lang="fr-FR" sz="1000" dirty="0">
              <a:solidFill>
                <a:srgbClr val="231F20"/>
              </a:solidFill>
              <a:latin typeface="Times" charset="0"/>
              <a:ea typeface="Times" charset="0"/>
              <a:cs typeface="Times" charset="0"/>
            </a:endParaRPr>
          </a:p>
          <a:p>
            <a:pPr marL="12699"/>
            <a:r>
              <a:rPr lang="fr-FR" sz="1000" dirty="0">
                <a:solidFill>
                  <a:srgbClr val="231F20"/>
                </a:solidFill>
                <a:latin typeface="Times" charset="0"/>
                <a:ea typeface="Times" charset="0"/>
                <a:cs typeface="Times" charset="0"/>
              </a:rPr>
              <a:t>Tel</a:t>
            </a:r>
            <a:br>
              <a:rPr lang="fr-FR" sz="1000" dirty="0">
                <a:solidFill>
                  <a:srgbClr val="231F20"/>
                </a:solidFill>
                <a:latin typeface="Times" charset="0"/>
                <a:ea typeface="Times" charset="0"/>
                <a:cs typeface="Times" charset="0"/>
              </a:rPr>
            </a:br>
            <a:r>
              <a:rPr lang="fr-FR" sz="1000" dirty="0">
                <a:solidFill>
                  <a:srgbClr val="231F20"/>
                </a:solidFill>
                <a:latin typeface="Times" charset="0"/>
                <a:ea typeface="Times" charset="0"/>
                <a:cs typeface="Times" charset="0"/>
              </a:rPr>
              <a:t>01 02 03 04 05</a:t>
            </a:r>
          </a:p>
          <a:p>
            <a:pPr marL="12699"/>
            <a:endParaRPr lang="fr-FR" sz="1000" dirty="0">
              <a:solidFill>
                <a:srgbClr val="231F20"/>
              </a:solidFill>
              <a:latin typeface="Times" charset="0"/>
              <a:ea typeface="Times" charset="0"/>
              <a:cs typeface="Times" charset="0"/>
            </a:endParaRPr>
          </a:p>
          <a:p>
            <a:pPr marL="12699"/>
            <a:r>
              <a:rPr lang="fr-FR" sz="1000" dirty="0">
                <a:solidFill>
                  <a:srgbClr val="231F20"/>
                </a:solidFill>
                <a:latin typeface="Times" charset="0"/>
                <a:ea typeface="Times" charset="0"/>
                <a:cs typeface="Times" charset="0"/>
              </a:rPr>
              <a:t>Mobile</a:t>
            </a:r>
            <a:br>
              <a:rPr lang="fr-FR" sz="1000" dirty="0">
                <a:solidFill>
                  <a:srgbClr val="231F20"/>
                </a:solidFill>
                <a:latin typeface="Times" charset="0"/>
                <a:ea typeface="Times" charset="0"/>
                <a:cs typeface="Times" charset="0"/>
              </a:rPr>
            </a:br>
            <a:r>
              <a:rPr lang="fr-FR" sz="1000" dirty="0">
                <a:solidFill>
                  <a:srgbClr val="231F20"/>
                </a:solidFill>
                <a:latin typeface="Times" charset="0"/>
                <a:ea typeface="Times" charset="0"/>
                <a:cs typeface="Times" charset="0"/>
              </a:rPr>
              <a:t>060103030</a:t>
            </a:r>
          </a:p>
          <a:p>
            <a:pPr marL="12699"/>
            <a:endParaRPr lang="fr-FR" sz="1000" dirty="0">
              <a:latin typeface="Times" charset="0"/>
              <a:ea typeface="Times" charset="0"/>
              <a:cs typeface="Times" charset="0"/>
            </a:endParaRPr>
          </a:p>
          <a:p>
            <a:pPr marL="12699"/>
            <a:r>
              <a:rPr lang="fr-FR" sz="1000" dirty="0">
                <a:latin typeface="Times" charset="0"/>
                <a:ea typeface="Times" charset="0"/>
                <a:cs typeface="Times" charset="0"/>
              </a:rPr>
              <a:t>Mail</a:t>
            </a:r>
            <a:br>
              <a:rPr lang="fr-FR" sz="1000" dirty="0">
                <a:latin typeface="Times" charset="0"/>
                <a:ea typeface="Times" charset="0"/>
                <a:cs typeface="Times" charset="0"/>
              </a:rPr>
            </a:br>
            <a:r>
              <a:rPr lang="fr-FR" sz="1000" dirty="0">
                <a:latin typeface="Times" charset="0"/>
                <a:ea typeface="Times" charset="0"/>
                <a:cs typeface="Times" charset="0"/>
              </a:rPr>
              <a:t>mail@mail.com</a:t>
            </a:r>
            <a:br>
              <a:rPr lang="fr-FR" sz="1000" dirty="0">
                <a:latin typeface="Times" charset="0"/>
                <a:ea typeface="Times" charset="0"/>
                <a:cs typeface="Times" charset="0"/>
              </a:rPr>
            </a:br>
            <a:r>
              <a:rPr lang="fr-FR" sz="1000" dirty="0">
                <a:latin typeface="Times" charset="0"/>
                <a:ea typeface="Times" charset="0"/>
                <a:cs typeface="Times" charset="0"/>
              </a:rPr>
              <a:t/>
            </a:r>
            <a:br>
              <a:rPr lang="fr-FR" sz="1000" dirty="0">
                <a:latin typeface="Times" charset="0"/>
                <a:ea typeface="Times" charset="0"/>
                <a:cs typeface="Times" charset="0"/>
              </a:rPr>
            </a:br>
            <a:r>
              <a:rPr lang="fr-FR" sz="1000" dirty="0">
                <a:latin typeface="Times" charset="0"/>
                <a:ea typeface="Times" charset="0"/>
                <a:cs typeface="Times" charset="0"/>
              </a:rPr>
              <a:t>Web</a:t>
            </a:r>
            <a:br>
              <a:rPr lang="fr-FR" sz="1000" dirty="0">
                <a:latin typeface="Times" charset="0"/>
                <a:ea typeface="Times" charset="0"/>
                <a:cs typeface="Times" charset="0"/>
              </a:rPr>
            </a:br>
            <a:r>
              <a:rPr lang="fr-FR" sz="1000" dirty="0">
                <a:latin typeface="Times" charset="0"/>
                <a:ea typeface="Times" charset="0"/>
                <a:cs typeface="Times" charset="0"/>
              </a:rPr>
              <a:t>http://</a:t>
            </a:r>
            <a:r>
              <a:rPr lang="fr-FR" sz="1000" dirty="0" smtClean="0">
                <a:latin typeface="Times" charset="0"/>
                <a:ea typeface="Times" charset="0"/>
                <a:cs typeface="Times" charset="0"/>
              </a:rPr>
              <a:t>www.linkedin.com/VT</a:t>
            </a:r>
            <a:endParaRPr sz="1000" dirty="0">
              <a:latin typeface="Times" charset="0"/>
              <a:ea typeface="Times" charset="0"/>
              <a:cs typeface="Times" charset="0"/>
            </a:endParaRPr>
          </a:p>
        </p:txBody>
      </p:sp>
      <p:sp>
        <p:nvSpPr>
          <p:cNvPr id="3" name="object 3"/>
          <p:cNvSpPr txBox="1"/>
          <p:nvPr/>
        </p:nvSpPr>
        <p:spPr>
          <a:xfrm>
            <a:off x="528590" y="7310526"/>
            <a:ext cx="2004397" cy="1877437"/>
          </a:xfrm>
          <a:prstGeom prst="rect">
            <a:avLst/>
          </a:prstGeom>
        </p:spPr>
        <p:txBody>
          <a:bodyPr vert="horz" wrap="square" lIns="0" tIns="0" rIns="0" bIns="0" rtlCol="0">
            <a:spAutoFit/>
          </a:bodyPr>
          <a:lstStyle/>
          <a:p>
            <a:pPr marL="12699" algn="just"/>
            <a:r>
              <a:rPr lang="fr-FR" sz="1200" b="1" dirty="0">
                <a:latin typeface="Times" charset="0"/>
                <a:ea typeface="Times" charset="0"/>
                <a:cs typeface="Times" charset="0"/>
              </a:rPr>
              <a:t>À PROPOS DE MOI</a:t>
            </a:r>
            <a:endParaRPr sz="1200" dirty="0">
              <a:latin typeface="Times" charset="0"/>
              <a:ea typeface="Times" charset="0"/>
              <a:cs typeface="Times" charset="0"/>
            </a:endParaRPr>
          </a:p>
          <a:p>
            <a:pPr algn="just" defTabSz="685800">
              <a:defRPr/>
            </a:pPr>
            <a:endParaRPr lang="fr-FR" sz="1000" dirty="0">
              <a:latin typeface="Times" charset="0"/>
              <a:ea typeface="Times" charset="0"/>
              <a:cs typeface="Times" charset="0"/>
            </a:endParaRPr>
          </a:p>
          <a:p>
            <a:pPr algn="just" defTabSz="685800">
              <a:defRPr/>
            </a:pPr>
            <a:r>
              <a:rPr lang="fr-FR" sz="1000" dirty="0">
                <a:latin typeface="Times" charset="0"/>
                <a:ea typeface="Times" charset="0"/>
                <a:cs typeface="Times"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a:t>
            </a:r>
            <a:r>
              <a:rPr lang="fr-FR" sz="1000" dirty="0" smtClean="0">
                <a:latin typeface="Times" charset="0"/>
                <a:ea typeface="Times" charset="0"/>
                <a:cs typeface="Times" charset="0"/>
              </a:rPr>
              <a:t>: soyez </a:t>
            </a:r>
            <a:r>
              <a:rPr lang="fr-FR" sz="1000" dirty="0">
                <a:latin typeface="Times" charset="0"/>
                <a:ea typeface="Times" charset="0"/>
                <a:cs typeface="Times" charset="0"/>
              </a:rPr>
              <a:t>précis, imaginatif et mettez en valeur votre potentiel professionnel.</a:t>
            </a:r>
          </a:p>
        </p:txBody>
      </p:sp>
      <p:sp>
        <p:nvSpPr>
          <p:cNvPr id="34" name="object 34"/>
          <p:cNvSpPr txBox="1"/>
          <p:nvPr/>
        </p:nvSpPr>
        <p:spPr>
          <a:xfrm>
            <a:off x="535778" y="2772533"/>
            <a:ext cx="1881860" cy="615553"/>
          </a:xfrm>
          <a:prstGeom prst="rect">
            <a:avLst/>
          </a:prstGeom>
        </p:spPr>
        <p:txBody>
          <a:bodyPr vert="horz" wrap="square" lIns="0" tIns="0" rIns="0" bIns="0" rtlCol="0">
            <a:spAutoFit/>
          </a:bodyPr>
          <a:lstStyle/>
          <a:p>
            <a:pPr marL="22223" marR="5079"/>
            <a:r>
              <a:rPr lang="fr-FR" sz="2000" dirty="0">
                <a:solidFill>
                  <a:srgbClr val="414042"/>
                </a:solidFill>
                <a:latin typeface="Times" charset="0"/>
                <a:ea typeface="Times" charset="0"/>
                <a:cs typeface="Times" charset="0"/>
              </a:rPr>
              <a:t>Vanessa</a:t>
            </a:r>
          </a:p>
          <a:p>
            <a:pPr marL="22223" marR="5079"/>
            <a:r>
              <a:rPr lang="fr-FR" sz="2000" dirty="0">
                <a:solidFill>
                  <a:srgbClr val="414042"/>
                </a:solidFill>
                <a:latin typeface="Times" charset="0"/>
                <a:ea typeface="Times" charset="0"/>
                <a:cs typeface="Times" charset="0"/>
              </a:rPr>
              <a:t>TOPANSIA</a:t>
            </a:r>
            <a:endParaRPr sz="2000" dirty="0">
              <a:latin typeface="Times" charset="0"/>
              <a:ea typeface="Times" charset="0"/>
              <a:cs typeface="Times" charset="0"/>
            </a:endParaRPr>
          </a:p>
        </p:txBody>
      </p:sp>
      <p:sp>
        <p:nvSpPr>
          <p:cNvPr id="35" name="object 35"/>
          <p:cNvSpPr/>
          <p:nvPr/>
        </p:nvSpPr>
        <p:spPr>
          <a:xfrm>
            <a:off x="2919141" y="287281"/>
            <a:ext cx="0" cy="9665805"/>
          </a:xfrm>
          <a:custGeom>
            <a:avLst/>
            <a:gdLst/>
            <a:ahLst/>
            <a:cxnLst/>
            <a:rect l="l" t="t" r="r" b="b"/>
            <a:pathLst>
              <a:path h="9667240">
                <a:moveTo>
                  <a:pt x="0" y="0"/>
                </a:moveTo>
                <a:lnTo>
                  <a:pt x="0" y="9667240"/>
                </a:lnTo>
              </a:path>
            </a:pathLst>
          </a:custGeom>
          <a:ln w="38100">
            <a:solidFill>
              <a:srgbClr val="414042"/>
            </a:solidFill>
          </a:ln>
        </p:spPr>
        <p:txBody>
          <a:bodyPr wrap="square" lIns="0" tIns="0" rIns="0" bIns="0" rtlCol="0"/>
          <a:lstStyle/>
          <a:p>
            <a:endParaRPr dirty="0">
              <a:latin typeface="Times" charset="0"/>
              <a:ea typeface="Times" charset="0"/>
              <a:cs typeface="Times" charset="0"/>
            </a:endParaRPr>
          </a:p>
        </p:txBody>
      </p:sp>
      <p:sp>
        <p:nvSpPr>
          <p:cNvPr id="38" name="object 38"/>
          <p:cNvSpPr txBox="1"/>
          <p:nvPr/>
        </p:nvSpPr>
        <p:spPr>
          <a:xfrm>
            <a:off x="3192823" y="694817"/>
            <a:ext cx="1836782" cy="276999"/>
          </a:xfrm>
          <a:prstGeom prst="rect">
            <a:avLst/>
          </a:prstGeom>
        </p:spPr>
        <p:txBody>
          <a:bodyPr vert="horz" wrap="square" lIns="0" tIns="0" rIns="0" bIns="0" rtlCol="0">
            <a:spAutoFit/>
          </a:bodyPr>
          <a:lstStyle/>
          <a:p>
            <a:pPr marL="12699"/>
            <a:r>
              <a:rPr lang="fr-FR" dirty="0">
                <a:solidFill>
                  <a:srgbClr val="414042"/>
                </a:solidFill>
                <a:latin typeface="Times" charset="0"/>
                <a:ea typeface="Times" charset="0"/>
                <a:cs typeface="Times" charset="0"/>
              </a:rPr>
              <a:t>FORMATION</a:t>
            </a:r>
            <a:endParaRPr dirty="0">
              <a:latin typeface="Times" charset="0"/>
              <a:ea typeface="Times" charset="0"/>
              <a:cs typeface="Times" charset="0"/>
            </a:endParaRPr>
          </a:p>
        </p:txBody>
      </p:sp>
      <p:sp>
        <p:nvSpPr>
          <p:cNvPr id="39" name="object 39"/>
          <p:cNvSpPr txBox="1"/>
          <p:nvPr/>
        </p:nvSpPr>
        <p:spPr>
          <a:xfrm>
            <a:off x="3192822" y="2929840"/>
            <a:ext cx="4033601" cy="3765133"/>
          </a:xfrm>
          <a:prstGeom prst="rect">
            <a:avLst/>
          </a:prstGeom>
        </p:spPr>
        <p:txBody>
          <a:bodyPr vert="horz" wrap="square" lIns="0" tIns="0" rIns="0" bIns="0" rtlCol="0">
            <a:spAutoFit/>
          </a:bodyPr>
          <a:lstStyle/>
          <a:p>
            <a:pPr marL="12699" algn="just"/>
            <a:r>
              <a:rPr dirty="0">
                <a:solidFill>
                  <a:srgbClr val="414042"/>
                </a:solidFill>
                <a:latin typeface="Times" charset="0"/>
                <a:ea typeface="Times" charset="0"/>
                <a:cs typeface="Times" charset="0"/>
              </a:rPr>
              <a:t>EXP</a:t>
            </a:r>
            <a:r>
              <a:rPr lang="fr-FR" dirty="0">
                <a:solidFill>
                  <a:srgbClr val="414042"/>
                </a:solidFill>
                <a:latin typeface="Times" charset="0"/>
                <a:ea typeface="Times" charset="0"/>
                <a:cs typeface="Times" charset="0"/>
              </a:rPr>
              <a:t>É</a:t>
            </a:r>
            <a:r>
              <a:rPr dirty="0">
                <a:solidFill>
                  <a:srgbClr val="414042"/>
                </a:solidFill>
                <a:latin typeface="Times" charset="0"/>
                <a:ea typeface="Times" charset="0"/>
                <a:cs typeface="Times" charset="0"/>
              </a:rPr>
              <a:t>RIENCES</a:t>
            </a:r>
            <a:endParaRPr lang="fr-FR" dirty="0">
              <a:solidFill>
                <a:srgbClr val="414042"/>
              </a:solidFill>
              <a:latin typeface="Times" charset="0"/>
              <a:ea typeface="Times" charset="0"/>
              <a:cs typeface="Times" charset="0"/>
            </a:endParaRPr>
          </a:p>
          <a:p>
            <a:pPr marL="12699" algn="just">
              <a:spcBef>
                <a:spcPts val="500"/>
              </a:spcBef>
            </a:pPr>
            <a:r>
              <a:rPr lang="fr-FR" sz="1000" b="1" dirty="0">
                <a:solidFill>
                  <a:srgbClr val="231F20"/>
                </a:solidFill>
                <a:latin typeface="Times" charset="0"/>
                <a:ea typeface="Times" charset="0"/>
                <a:cs typeface="Times" charset="0"/>
              </a:rPr>
              <a:t/>
            </a:r>
            <a:br>
              <a:rPr lang="fr-FR" sz="1000" b="1" dirty="0">
                <a:solidFill>
                  <a:srgbClr val="231F20"/>
                </a:solidFill>
                <a:latin typeface="Times" charset="0"/>
                <a:ea typeface="Times" charset="0"/>
                <a:cs typeface="Times" charset="0"/>
              </a:rPr>
            </a:br>
            <a:r>
              <a:rPr sz="1000" b="1" dirty="0">
                <a:solidFill>
                  <a:srgbClr val="231F20"/>
                </a:solidFill>
                <a:latin typeface="Times" charset="0"/>
                <a:ea typeface="Times" charset="0"/>
                <a:cs typeface="Times" charset="0"/>
              </a:rPr>
              <a:t>2011 - 2012 | </a:t>
            </a:r>
            <a:r>
              <a:rPr lang="fr-FR" sz="1000" b="1" dirty="0">
                <a:solidFill>
                  <a:srgbClr val="231F20"/>
                </a:solidFill>
                <a:latin typeface="Times" charset="0"/>
                <a:ea typeface="Times" charset="0"/>
                <a:cs typeface="Times" charset="0"/>
              </a:rPr>
              <a:t>TITRE DU POSTE</a:t>
            </a:r>
            <a:endParaRPr sz="1000" dirty="0">
              <a:latin typeface="Times" charset="0"/>
              <a:ea typeface="Times" charset="0"/>
              <a:cs typeface="Times" charset="0"/>
            </a:endParaRPr>
          </a:p>
          <a:p>
            <a:pPr defTabSz="685800">
              <a:defRPr/>
            </a:pPr>
            <a:r>
              <a:rPr lang="fr-FR" sz="1000" dirty="0">
                <a:latin typeface="Times" charset="0"/>
                <a:ea typeface="Times" charset="0"/>
                <a:cs typeface="Times" charset="0"/>
              </a:rPr>
              <a:t>Décrivez ici les fonctions </a:t>
            </a:r>
            <a:r>
              <a:rPr lang="fr-FR" sz="1000" dirty="0" smtClean="0">
                <a:latin typeface="Times" charset="0"/>
                <a:ea typeface="Times" charset="0"/>
                <a:cs typeface="Times" charset="0"/>
              </a:rPr>
              <a:t>que </a:t>
            </a:r>
            <a:r>
              <a:rPr lang="fr-FR" sz="1000" dirty="0">
                <a:latin typeface="Times" charset="0"/>
                <a:ea typeface="Times" charset="0"/>
                <a:cs typeface="Times" charset="0"/>
              </a:rPr>
              <a:t>vous avez occupées. Décrivez également vos missions, le nombre de personnes que vous avez </a:t>
            </a:r>
            <a:r>
              <a:rPr lang="fr-FR" sz="1000" dirty="0" smtClean="0">
                <a:latin typeface="Times" charset="0"/>
                <a:ea typeface="Times" charset="0"/>
                <a:cs typeface="Times" charset="0"/>
              </a:rPr>
              <a:t>encadrées et, </a:t>
            </a:r>
            <a:r>
              <a:rPr lang="fr-FR" sz="1000" dirty="0">
                <a:latin typeface="Times" charset="0"/>
                <a:ea typeface="Times" charset="0"/>
                <a:cs typeface="Times" charset="0"/>
              </a:rPr>
              <a:t>si vous le pouvez, essayez d’inscrire les résultats que vous avez </a:t>
            </a:r>
            <a:r>
              <a:rPr lang="fr-FR" sz="1000" dirty="0" smtClean="0">
                <a:latin typeface="Times" charset="0"/>
                <a:ea typeface="Times" charset="0"/>
                <a:cs typeface="Times" charset="0"/>
              </a:rPr>
              <a:t>obtenus.</a:t>
            </a:r>
            <a:endParaRPr lang="fr-FR" sz="1000" dirty="0">
              <a:latin typeface="Times" charset="0"/>
              <a:ea typeface="Times" charset="0"/>
              <a:cs typeface="Times" charset="0"/>
            </a:endParaRPr>
          </a:p>
          <a:p>
            <a:pPr defTabSz="685800">
              <a:defRPr/>
            </a:pPr>
            <a:endParaRPr lang="fr-FR" sz="1000" dirty="0">
              <a:latin typeface="Times" charset="0"/>
              <a:ea typeface="Times" charset="0"/>
              <a:cs typeface="Times" charset="0"/>
            </a:endParaRPr>
          </a:p>
          <a:p>
            <a:pPr marL="12699" algn="just">
              <a:spcBef>
                <a:spcPts val="500"/>
              </a:spcBef>
            </a:pPr>
            <a:r>
              <a:rPr lang="fr-FR" sz="1000" b="1" dirty="0">
                <a:solidFill>
                  <a:srgbClr val="231F20"/>
                </a:solidFill>
                <a:latin typeface="Times" charset="0"/>
                <a:ea typeface="Times" charset="0"/>
                <a:cs typeface="Times" charset="0"/>
              </a:rPr>
              <a:t>2011 - 2012 | TITRE DU POSTE</a:t>
            </a:r>
            <a:endParaRPr lang="fr-FR" sz="1000" dirty="0">
              <a:latin typeface="Times" charset="0"/>
              <a:ea typeface="Times" charset="0"/>
              <a:cs typeface="Times" charset="0"/>
            </a:endParaRPr>
          </a:p>
          <a:p>
            <a:pPr defTabSz="685800">
              <a:defRPr/>
            </a:pPr>
            <a:r>
              <a:rPr lang="fr-FR" sz="1000" dirty="0">
                <a:latin typeface="Times" charset="0"/>
                <a:ea typeface="Times" charset="0"/>
                <a:cs typeface="Times" charset="0"/>
              </a:rPr>
              <a:t>Décrivez ici les fonctions que vous avez occupées. Décrivez également vos missions, le nombre de personnes que vous avez encadrées et, si vous le pouvez, essayez d’inscrire les résultats que vous avez obtenus.</a:t>
            </a:r>
          </a:p>
          <a:p>
            <a:pPr defTabSz="685800">
              <a:defRPr/>
            </a:pPr>
            <a:endParaRPr lang="fr-FR" sz="1000" dirty="0">
              <a:latin typeface="Times" charset="0"/>
              <a:ea typeface="Times" charset="0"/>
              <a:cs typeface="Times" charset="0"/>
            </a:endParaRPr>
          </a:p>
          <a:p>
            <a:pPr marL="12699" algn="just">
              <a:spcBef>
                <a:spcPts val="500"/>
              </a:spcBef>
            </a:pPr>
            <a:r>
              <a:rPr lang="fr-FR" sz="1000" b="1" dirty="0">
                <a:solidFill>
                  <a:srgbClr val="231F20"/>
                </a:solidFill>
                <a:latin typeface="Times" charset="0"/>
                <a:ea typeface="Times" charset="0"/>
                <a:cs typeface="Times" charset="0"/>
              </a:rPr>
              <a:t>2011 - 2012 | TITRE DU POSTE</a:t>
            </a:r>
            <a:endParaRPr lang="fr-FR" sz="1000" dirty="0">
              <a:latin typeface="Times" charset="0"/>
              <a:ea typeface="Times" charset="0"/>
              <a:cs typeface="Times" charset="0"/>
            </a:endParaRPr>
          </a:p>
          <a:p>
            <a:pPr defTabSz="685800">
              <a:defRPr/>
            </a:pPr>
            <a:r>
              <a:rPr lang="fr-FR" sz="1000" dirty="0">
                <a:latin typeface="Times" charset="0"/>
                <a:ea typeface="Times" charset="0"/>
                <a:cs typeface="Times" charset="0"/>
              </a:rPr>
              <a:t>Décrivez ici les fonctions que vous avez occupées. Décrivez également vos missions, le nombre de personnes que vous avez encadrées et, si vous le pouvez, essayez d’inscrire les résultats que vous avez obtenus.</a:t>
            </a:r>
          </a:p>
          <a:p>
            <a:pPr defTabSz="685800">
              <a:defRPr/>
            </a:pPr>
            <a:endParaRPr lang="fr-FR" sz="1000" dirty="0">
              <a:latin typeface="Times" charset="0"/>
              <a:ea typeface="Times" charset="0"/>
              <a:cs typeface="Times" charset="0"/>
            </a:endParaRPr>
          </a:p>
          <a:p>
            <a:pPr marL="12699" algn="just">
              <a:spcBef>
                <a:spcPts val="500"/>
              </a:spcBef>
            </a:pPr>
            <a:r>
              <a:rPr lang="fr-FR" sz="1000" b="1" dirty="0">
                <a:solidFill>
                  <a:srgbClr val="231F20"/>
                </a:solidFill>
                <a:latin typeface="Times" charset="0"/>
                <a:ea typeface="Times" charset="0"/>
                <a:cs typeface="Times" charset="0"/>
              </a:rPr>
              <a:t>2011 - 2012 | TITRE DU POSTE</a:t>
            </a:r>
            <a:endParaRPr lang="fr-FR" sz="1000" dirty="0">
              <a:latin typeface="Times" charset="0"/>
              <a:ea typeface="Times" charset="0"/>
              <a:cs typeface="Times" charset="0"/>
            </a:endParaRPr>
          </a:p>
          <a:p>
            <a:pPr defTabSz="685800">
              <a:defRPr/>
            </a:pPr>
            <a:r>
              <a:rPr lang="fr-FR" sz="1000" dirty="0">
                <a:latin typeface="Times" charset="0"/>
                <a:ea typeface="Times" charset="0"/>
                <a:cs typeface="Times" charset="0"/>
              </a:rPr>
              <a:t>Décrivez ici les fonctions que vous avez occupées. Décrivez également vos missions, le nombre de personnes que vous avez encadrées et, si vous le pouvez, essayez d’inscrire les résultats que vous avez obtenus.</a:t>
            </a:r>
          </a:p>
          <a:p>
            <a:pPr defTabSz="685800">
              <a:defRPr/>
            </a:pPr>
            <a:endParaRPr lang="fr-FR" sz="1000" dirty="0">
              <a:latin typeface="Times" charset="0"/>
              <a:ea typeface="Times" charset="0"/>
              <a:cs typeface="Times" charset="0"/>
            </a:endParaRPr>
          </a:p>
        </p:txBody>
      </p:sp>
      <p:sp>
        <p:nvSpPr>
          <p:cNvPr id="40" name="object 40"/>
          <p:cNvSpPr txBox="1"/>
          <p:nvPr/>
        </p:nvSpPr>
        <p:spPr>
          <a:xfrm>
            <a:off x="3192823" y="7038632"/>
            <a:ext cx="2222556" cy="276999"/>
          </a:xfrm>
          <a:prstGeom prst="rect">
            <a:avLst/>
          </a:prstGeom>
        </p:spPr>
        <p:txBody>
          <a:bodyPr vert="horz" wrap="square" lIns="0" tIns="0" rIns="0" bIns="0" rtlCol="0">
            <a:spAutoFit/>
          </a:bodyPr>
          <a:lstStyle/>
          <a:p>
            <a:pPr marL="12699"/>
            <a:r>
              <a:rPr lang="fr-FR" dirty="0">
                <a:solidFill>
                  <a:srgbClr val="414042"/>
                </a:solidFill>
                <a:latin typeface="Times" charset="0"/>
                <a:ea typeface="Times" charset="0"/>
                <a:cs typeface="Times" charset="0"/>
              </a:rPr>
              <a:t>COMPÉTENCES</a:t>
            </a:r>
            <a:endParaRPr dirty="0">
              <a:latin typeface="Times" charset="0"/>
              <a:ea typeface="Times" charset="0"/>
              <a:cs typeface="Times" charset="0"/>
            </a:endParaRPr>
          </a:p>
        </p:txBody>
      </p:sp>
      <p:sp>
        <p:nvSpPr>
          <p:cNvPr id="67" name="object 67"/>
          <p:cNvSpPr txBox="1"/>
          <p:nvPr/>
        </p:nvSpPr>
        <p:spPr>
          <a:xfrm>
            <a:off x="3192822" y="8969672"/>
            <a:ext cx="2694228" cy="276999"/>
          </a:xfrm>
          <a:prstGeom prst="rect">
            <a:avLst/>
          </a:prstGeom>
        </p:spPr>
        <p:txBody>
          <a:bodyPr vert="horz" wrap="square" lIns="0" tIns="0" rIns="0" bIns="0" rtlCol="0">
            <a:spAutoFit/>
          </a:bodyPr>
          <a:lstStyle/>
          <a:p>
            <a:pPr marL="12699"/>
            <a:r>
              <a:rPr lang="fr-FR" dirty="0">
                <a:solidFill>
                  <a:srgbClr val="414042"/>
                </a:solidFill>
                <a:latin typeface="Times" charset="0"/>
                <a:ea typeface="Times" charset="0"/>
                <a:cs typeface="Times" charset="0"/>
              </a:rPr>
              <a:t>LANGUES</a:t>
            </a:r>
            <a:endParaRPr dirty="0">
              <a:latin typeface="Times" charset="0"/>
              <a:ea typeface="Times" charset="0"/>
              <a:cs typeface="Times" charset="0"/>
            </a:endParaRPr>
          </a:p>
        </p:txBody>
      </p:sp>
      <p:sp>
        <p:nvSpPr>
          <p:cNvPr id="94" name="object 94"/>
          <p:cNvSpPr/>
          <p:nvPr/>
        </p:nvSpPr>
        <p:spPr>
          <a:xfrm>
            <a:off x="2855651" y="79403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95" name="object 95"/>
          <p:cNvSpPr/>
          <p:nvPr/>
        </p:nvSpPr>
        <p:spPr>
          <a:xfrm>
            <a:off x="2865511" y="301681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96" name="object 96"/>
          <p:cNvSpPr/>
          <p:nvPr/>
        </p:nvSpPr>
        <p:spPr>
          <a:xfrm>
            <a:off x="2855651" y="755187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97" name="object 97"/>
          <p:cNvSpPr/>
          <p:nvPr/>
        </p:nvSpPr>
        <p:spPr>
          <a:xfrm>
            <a:off x="2855651" y="9198272"/>
            <a:ext cx="126981" cy="126981"/>
          </a:xfrm>
          <a:custGeom>
            <a:avLst/>
            <a:gdLst/>
            <a:ahLst/>
            <a:cxnLst/>
            <a:rect l="l" t="t" r="r" b="b"/>
            <a:pathLst>
              <a:path w="127000" h="127000">
                <a:moveTo>
                  <a:pt x="63500" y="0"/>
                </a:moveTo>
                <a:lnTo>
                  <a:pt x="38785" y="4990"/>
                </a:lnTo>
                <a:lnTo>
                  <a:pt x="18600" y="18600"/>
                </a:lnTo>
                <a:lnTo>
                  <a:pt x="4990" y="38785"/>
                </a:lnTo>
                <a:lnTo>
                  <a:pt x="0" y="63499"/>
                </a:lnTo>
                <a:lnTo>
                  <a:pt x="4990" y="88214"/>
                </a:lnTo>
                <a:lnTo>
                  <a:pt x="18600" y="108399"/>
                </a:lnTo>
                <a:lnTo>
                  <a:pt x="38785" y="122009"/>
                </a:lnTo>
                <a:lnTo>
                  <a:pt x="63500" y="126999"/>
                </a:lnTo>
                <a:lnTo>
                  <a:pt x="88214" y="122009"/>
                </a:lnTo>
                <a:lnTo>
                  <a:pt x="108399" y="108399"/>
                </a:lnTo>
                <a:lnTo>
                  <a:pt x="122009" y="88214"/>
                </a:lnTo>
                <a:lnTo>
                  <a:pt x="127000" y="63499"/>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pic>
        <p:nvPicPr>
          <p:cNvPr id="98" name="Image 97"/>
          <p:cNvPicPr>
            <a:picLocks noChangeAspect="1"/>
          </p:cNvPicPr>
          <p:nvPr/>
        </p:nvPicPr>
        <p:blipFill rotWithShape="1">
          <a:blip r:embed="rId2">
            <a:extLst>
              <a:ext uri="{28A0092B-C50C-407E-A947-70E740481C1C}">
                <a14:useLocalDpi xmlns:a14="http://schemas.microsoft.com/office/drawing/2010/main" val="0"/>
              </a:ext>
            </a:extLst>
          </a:blip>
          <a:srcRect r="33820" b="23281"/>
          <a:stretch/>
        </p:blipFill>
        <p:spPr>
          <a:xfrm>
            <a:off x="376311" y="376152"/>
            <a:ext cx="2037087" cy="2079888"/>
          </a:xfrm>
          <a:prstGeom prst="ellipse">
            <a:avLst/>
          </a:prstGeom>
          <a:ln>
            <a:solidFill>
              <a:schemeClr val="tx1"/>
            </a:solidFill>
          </a:ln>
        </p:spPr>
      </p:pic>
      <p:sp>
        <p:nvSpPr>
          <p:cNvPr id="99" name="ZoneTexte 98"/>
          <p:cNvSpPr txBox="1"/>
          <p:nvPr/>
        </p:nvSpPr>
        <p:spPr>
          <a:xfrm>
            <a:off x="3083968" y="102615"/>
            <a:ext cx="2482090" cy="369332"/>
          </a:xfrm>
          <a:prstGeom prst="rect">
            <a:avLst/>
          </a:prstGeom>
          <a:noFill/>
        </p:spPr>
        <p:txBody>
          <a:bodyPr wrap="none" rtlCol="0">
            <a:spAutoFit/>
          </a:bodyPr>
          <a:lstStyle/>
          <a:p>
            <a:r>
              <a:rPr lang="fr-FR" dirty="0">
                <a:latin typeface="Times" charset="0"/>
                <a:ea typeface="Times" charset="0"/>
                <a:cs typeface="Times" charset="0"/>
              </a:rPr>
              <a:t>Titre du poste recherché</a:t>
            </a:r>
          </a:p>
        </p:txBody>
      </p:sp>
      <p:sp>
        <p:nvSpPr>
          <p:cNvPr id="100" name="Rectangle 99"/>
          <p:cNvSpPr/>
          <p:nvPr/>
        </p:nvSpPr>
        <p:spPr>
          <a:xfrm>
            <a:off x="3083968" y="1095745"/>
            <a:ext cx="2187540" cy="1592744"/>
          </a:xfrm>
          <a:prstGeom prst="rect">
            <a:avLst/>
          </a:prstGeom>
        </p:spPr>
        <p:txBody>
          <a:bodyPr wrap="square">
            <a:spAutoFit/>
          </a:bodyPr>
          <a:lstStyle/>
          <a:p>
            <a:pPr marL="12699">
              <a:spcBef>
                <a:spcPts val="905"/>
              </a:spcBef>
            </a:pPr>
            <a:r>
              <a:rPr lang="fr-FR" sz="1000" b="1" dirty="0">
                <a:solidFill>
                  <a:srgbClr val="231F20"/>
                </a:solidFill>
                <a:latin typeface="Times" charset="0"/>
                <a:ea typeface="Times" charset="0"/>
                <a:cs typeface="Times" charset="0"/>
              </a:rPr>
              <a:t>2012 – DIPLÔME – UNIVERSITÉ</a:t>
            </a:r>
            <a:br>
              <a:rPr lang="fr-FR" sz="1000" b="1" dirty="0">
                <a:solidFill>
                  <a:srgbClr val="231F20"/>
                </a:solidFill>
                <a:latin typeface="Times" charset="0"/>
                <a:ea typeface="Times" charset="0"/>
                <a:cs typeface="Times" charset="0"/>
              </a:rPr>
            </a:br>
            <a:r>
              <a:rPr lang="fr-FR" sz="1000" dirty="0">
                <a:solidFill>
                  <a:srgbClr val="231F20"/>
                </a:solidFill>
                <a:latin typeface="Times" charset="0"/>
                <a:ea typeface="Times" charset="0"/>
                <a:cs typeface="Times" charset="0"/>
              </a:rPr>
              <a:t>Décrivez en une ligne les objectifs et les spécialités de cette formation.</a:t>
            </a:r>
            <a:r>
              <a:rPr lang="fr-FR" sz="1000" b="1" dirty="0">
                <a:solidFill>
                  <a:srgbClr val="231F20"/>
                </a:solidFill>
                <a:latin typeface="Times" charset="0"/>
                <a:ea typeface="Times" charset="0"/>
                <a:cs typeface="Times" charset="0"/>
              </a:rPr>
              <a:t/>
            </a:r>
            <a:br>
              <a:rPr lang="fr-FR" sz="1000" b="1" dirty="0">
                <a:solidFill>
                  <a:srgbClr val="231F20"/>
                </a:solidFill>
                <a:latin typeface="Times" charset="0"/>
                <a:ea typeface="Times" charset="0"/>
                <a:cs typeface="Times" charset="0"/>
              </a:rPr>
            </a:br>
            <a:endParaRPr lang="fr-FR" sz="1000" b="1" dirty="0">
              <a:solidFill>
                <a:srgbClr val="231F20"/>
              </a:solidFill>
              <a:latin typeface="Times" charset="0"/>
              <a:ea typeface="Times" charset="0"/>
              <a:cs typeface="Times" charset="0"/>
            </a:endParaRPr>
          </a:p>
          <a:p>
            <a:pPr marL="12699">
              <a:spcBef>
                <a:spcPts val="905"/>
              </a:spcBef>
            </a:pPr>
            <a:endParaRPr lang="fr-FR" sz="1000" dirty="0">
              <a:latin typeface="Times" charset="0"/>
              <a:ea typeface="Times" charset="0"/>
              <a:cs typeface="Times" charset="0"/>
            </a:endParaRPr>
          </a:p>
          <a:p>
            <a:pPr marL="12699"/>
            <a:r>
              <a:rPr lang="fr-FR" sz="1000" b="1" dirty="0">
                <a:solidFill>
                  <a:srgbClr val="231F20"/>
                </a:solidFill>
                <a:latin typeface="Times" charset="0"/>
                <a:ea typeface="Times" charset="0"/>
                <a:cs typeface="Times" charset="0"/>
              </a:rPr>
              <a:t>2012 – DIPLÔME – UNIVERSITÉ</a:t>
            </a:r>
          </a:p>
          <a:p>
            <a:pPr marL="12699"/>
            <a:r>
              <a:rPr lang="fr-FR" sz="1000" dirty="0">
                <a:solidFill>
                  <a:srgbClr val="231F20"/>
                </a:solidFill>
                <a:latin typeface="Times" charset="0"/>
                <a:ea typeface="Times" charset="0"/>
                <a:cs typeface="Times" charset="0"/>
              </a:rPr>
              <a:t>Décrivez en une ligne les objectifs et les spécialités de cette formation.</a:t>
            </a:r>
            <a:r>
              <a:rPr lang="fr-FR" sz="1000" b="1" dirty="0">
                <a:solidFill>
                  <a:srgbClr val="231F20"/>
                </a:solidFill>
                <a:latin typeface="Times" charset="0"/>
                <a:ea typeface="Times" charset="0"/>
                <a:cs typeface="Times" charset="0"/>
              </a:rPr>
              <a:t/>
            </a:r>
            <a:br>
              <a:rPr lang="fr-FR" sz="1000" b="1" dirty="0">
                <a:solidFill>
                  <a:srgbClr val="231F20"/>
                </a:solidFill>
                <a:latin typeface="Times" charset="0"/>
                <a:ea typeface="Times" charset="0"/>
                <a:cs typeface="Times" charset="0"/>
              </a:rPr>
            </a:br>
            <a:endParaRPr lang="fr-FR" sz="1000" dirty="0">
              <a:latin typeface="Times" charset="0"/>
              <a:ea typeface="Times" charset="0"/>
              <a:cs typeface="Times" charset="0"/>
            </a:endParaRPr>
          </a:p>
        </p:txBody>
      </p:sp>
      <p:sp>
        <p:nvSpPr>
          <p:cNvPr id="101" name="Rectangle 100"/>
          <p:cNvSpPr/>
          <p:nvPr/>
        </p:nvSpPr>
        <p:spPr>
          <a:xfrm>
            <a:off x="5271508" y="1092670"/>
            <a:ext cx="2187540" cy="1592744"/>
          </a:xfrm>
          <a:prstGeom prst="rect">
            <a:avLst/>
          </a:prstGeom>
        </p:spPr>
        <p:txBody>
          <a:bodyPr wrap="square">
            <a:spAutoFit/>
          </a:bodyPr>
          <a:lstStyle/>
          <a:p>
            <a:pPr marL="12699">
              <a:spcBef>
                <a:spcPts val="905"/>
              </a:spcBef>
            </a:pPr>
            <a:r>
              <a:rPr lang="fr-FR" sz="1000" b="1" dirty="0">
                <a:solidFill>
                  <a:srgbClr val="231F20"/>
                </a:solidFill>
                <a:latin typeface="Times" charset="0"/>
                <a:ea typeface="Times" charset="0"/>
                <a:cs typeface="Times" charset="0"/>
              </a:rPr>
              <a:t>2012 – DIPLÔME – UNIVERSITÉ</a:t>
            </a:r>
            <a:br>
              <a:rPr lang="fr-FR" sz="1000" b="1" dirty="0">
                <a:solidFill>
                  <a:srgbClr val="231F20"/>
                </a:solidFill>
                <a:latin typeface="Times" charset="0"/>
                <a:ea typeface="Times" charset="0"/>
                <a:cs typeface="Times" charset="0"/>
              </a:rPr>
            </a:br>
            <a:r>
              <a:rPr lang="fr-FR" sz="1000" dirty="0">
                <a:solidFill>
                  <a:srgbClr val="231F20"/>
                </a:solidFill>
                <a:latin typeface="Times" charset="0"/>
                <a:ea typeface="Times" charset="0"/>
                <a:cs typeface="Times" charset="0"/>
              </a:rPr>
              <a:t>Décrivez en une ligne les objectifs et les spécialités de cette formation.</a:t>
            </a:r>
            <a:r>
              <a:rPr lang="fr-FR" sz="1000" b="1" dirty="0">
                <a:solidFill>
                  <a:srgbClr val="231F20"/>
                </a:solidFill>
                <a:latin typeface="Times" charset="0"/>
                <a:ea typeface="Times" charset="0"/>
                <a:cs typeface="Times" charset="0"/>
              </a:rPr>
              <a:t/>
            </a:r>
            <a:br>
              <a:rPr lang="fr-FR" sz="1000" b="1" dirty="0">
                <a:solidFill>
                  <a:srgbClr val="231F20"/>
                </a:solidFill>
                <a:latin typeface="Times" charset="0"/>
                <a:ea typeface="Times" charset="0"/>
                <a:cs typeface="Times" charset="0"/>
              </a:rPr>
            </a:br>
            <a:endParaRPr lang="fr-FR" sz="1000" b="1" dirty="0">
              <a:solidFill>
                <a:srgbClr val="231F20"/>
              </a:solidFill>
              <a:latin typeface="Times" charset="0"/>
              <a:ea typeface="Times" charset="0"/>
              <a:cs typeface="Times" charset="0"/>
            </a:endParaRPr>
          </a:p>
          <a:p>
            <a:pPr marL="12699">
              <a:spcBef>
                <a:spcPts val="905"/>
              </a:spcBef>
            </a:pPr>
            <a:endParaRPr lang="fr-FR" sz="1000" dirty="0">
              <a:latin typeface="Times" charset="0"/>
              <a:ea typeface="Times" charset="0"/>
              <a:cs typeface="Times" charset="0"/>
            </a:endParaRPr>
          </a:p>
          <a:p>
            <a:pPr marL="12699"/>
            <a:r>
              <a:rPr lang="fr-FR" sz="1000" b="1" dirty="0">
                <a:solidFill>
                  <a:srgbClr val="231F20"/>
                </a:solidFill>
                <a:latin typeface="Times" charset="0"/>
                <a:ea typeface="Times" charset="0"/>
                <a:cs typeface="Times" charset="0"/>
              </a:rPr>
              <a:t>2012 – DIPLÔME – UNIVERSITÉ</a:t>
            </a:r>
          </a:p>
          <a:p>
            <a:pPr marL="12699"/>
            <a:r>
              <a:rPr lang="fr-FR" sz="1000" dirty="0">
                <a:solidFill>
                  <a:srgbClr val="231F20"/>
                </a:solidFill>
                <a:latin typeface="Times" charset="0"/>
                <a:ea typeface="Times" charset="0"/>
                <a:cs typeface="Times" charset="0"/>
              </a:rPr>
              <a:t>Décrivez en une ligne les objectifs et les spécialités de cette formation.</a:t>
            </a:r>
            <a:r>
              <a:rPr lang="fr-FR" sz="1000" b="1" dirty="0">
                <a:solidFill>
                  <a:srgbClr val="231F20"/>
                </a:solidFill>
                <a:latin typeface="Times" charset="0"/>
                <a:ea typeface="Times" charset="0"/>
                <a:cs typeface="Times" charset="0"/>
              </a:rPr>
              <a:t/>
            </a:r>
            <a:br>
              <a:rPr lang="fr-FR" sz="1000" b="1" dirty="0">
                <a:solidFill>
                  <a:srgbClr val="231F20"/>
                </a:solidFill>
                <a:latin typeface="Times" charset="0"/>
                <a:ea typeface="Times" charset="0"/>
                <a:cs typeface="Times" charset="0"/>
              </a:rPr>
            </a:br>
            <a:endParaRPr lang="fr-FR" sz="1000" dirty="0">
              <a:latin typeface="Times" charset="0"/>
              <a:ea typeface="Times" charset="0"/>
              <a:cs typeface="Times" charset="0"/>
            </a:endParaRPr>
          </a:p>
        </p:txBody>
      </p:sp>
      <p:sp>
        <p:nvSpPr>
          <p:cNvPr id="103" name="ZoneTexte 102"/>
          <p:cNvSpPr txBox="1"/>
          <p:nvPr/>
        </p:nvSpPr>
        <p:spPr>
          <a:xfrm>
            <a:off x="3149618" y="7501783"/>
            <a:ext cx="1024639" cy="861774"/>
          </a:xfrm>
          <a:prstGeom prst="rect">
            <a:avLst/>
          </a:prstGeom>
          <a:noFill/>
        </p:spPr>
        <p:txBody>
          <a:bodyPr wrap="none" rtlCol="0">
            <a:spAutoFit/>
          </a:bodyPr>
          <a:lstStyle/>
          <a:p>
            <a:r>
              <a:rPr lang="fr-FR" sz="1000" dirty="0" smtClean="0">
                <a:latin typeface="Times" charset="0"/>
                <a:ea typeface="Times" charset="0"/>
                <a:cs typeface="Times" charset="0"/>
              </a:rPr>
              <a:t>Microsoft office</a:t>
            </a:r>
            <a:r>
              <a:rPr lang="fr-FR" sz="1000" dirty="0">
                <a:latin typeface="Times" charset="0"/>
                <a:ea typeface="Times" charset="0"/>
                <a:cs typeface="Times" charset="0"/>
              </a:rPr>
              <a:t/>
            </a:r>
            <a:br>
              <a:rPr lang="fr-FR" sz="1000" dirty="0">
                <a:latin typeface="Times" charset="0"/>
                <a:ea typeface="Times" charset="0"/>
                <a:cs typeface="Times" charset="0"/>
              </a:rPr>
            </a:br>
            <a:endParaRPr lang="fr-FR" sz="1000" dirty="0">
              <a:latin typeface="Times" charset="0"/>
              <a:ea typeface="Times" charset="0"/>
              <a:cs typeface="Times" charset="0"/>
            </a:endParaRPr>
          </a:p>
          <a:p>
            <a:r>
              <a:rPr lang="fr-FR" sz="1000" dirty="0">
                <a:latin typeface="Times" charset="0"/>
                <a:ea typeface="Times" charset="0"/>
                <a:cs typeface="Times" charset="0"/>
              </a:rPr>
              <a:t>Leadership</a:t>
            </a:r>
          </a:p>
          <a:p>
            <a:endParaRPr lang="fr-FR" sz="1000" dirty="0">
              <a:latin typeface="Times" charset="0"/>
              <a:ea typeface="Times" charset="0"/>
              <a:cs typeface="Times" charset="0"/>
            </a:endParaRPr>
          </a:p>
          <a:p>
            <a:r>
              <a:rPr lang="fr-FR" sz="1000" dirty="0">
                <a:latin typeface="Times" charset="0"/>
                <a:ea typeface="Times" charset="0"/>
                <a:cs typeface="Times" charset="0"/>
              </a:rPr>
              <a:t>Créativité</a:t>
            </a:r>
          </a:p>
        </p:txBody>
      </p:sp>
      <p:sp>
        <p:nvSpPr>
          <p:cNvPr id="104" name="ZoneTexte 103"/>
          <p:cNvSpPr txBox="1"/>
          <p:nvPr/>
        </p:nvSpPr>
        <p:spPr>
          <a:xfrm>
            <a:off x="5336387" y="7492237"/>
            <a:ext cx="912429" cy="861774"/>
          </a:xfrm>
          <a:prstGeom prst="rect">
            <a:avLst/>
          </a:prstGeom>
          <a:noFill/>
        </p:spPr>
        <p:txBody>
          <a:bodyPr wrap="none" rtlCol="0">
            <a:spAutoFit/>
          </a:bodyPr>
          <a:lstStyle/>
          <a:p>
            <a:r>
              <a:rPr lang="fr-FR" sz="1000" dirty="0">
                <a:latin typeface="Times" charset="0"/>
                <a:ea typeface="Times" charset="0"/>
                <a:cs typeface="Times" charset="0"/>
              </a:rPr>
              <a:t>Photoshop CS</a:t>
            </a:r>
          </a:p>
          <a:p>
            <a:endParaRPr lang="fr-FR" sz="1000" dirty="0">
              <a:latin typeface="Times" charset="0"/>
              <a:ea typeface="Times" charset="0"/>
              <a:cs typeface="Times" charset="0"/>
            </a:endParaRPr>
          </a:p>
          <a:p>
            <a:r>
              <a:rPr lang="fr-FR" sz="1000" dirty="0">
                <a:latin typeface="Times" charset="0"/>
                <a:ea typeface="Times" charset="0"/>
                <a:cs typeface="Times" charset="0"/>
              </a:rPr>
              <a:t>Comptabilité</a:t>
            </a:r>
          </a:p>
          <a:p>
            <a:endParaRPr lang="fr-FR" sz="1000" dirty="0">
              <a:latin typeface="Times" charset="0"/>
              <a:ea typeface="Times" charset="0"/>
              <a:cs typeface="Times" charset="0"/>
            </a:endParaRPr>
          </a:p>
          <a:p>
            <a:r>
              <a:rPr lang="fr-FR" sz="1000" dirty="0">
                <a:latin typeface="Times" charset="0"/>
                <a:ea typeface="Times" charset="0"/>
                <a:cs typeface="Times" charset="0"/>
              </a:rPr>
              <a:t>Gestion</a:t>
            </a:r>
          </a:p>
        </p:txBody>
      </p:sp>
      <p:sp>
        <p:nvSpPr>
          <p:cNvPr id="105" name="object 96"/>
          <p:cNvSpPr/>
          <p:nvPr/>
        </p:nvSpPr>
        <p:spPr>
          <a:xfrm>
            <a:off x="4384190" y="756127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06" name="object 96"/>
          <p:cNvSpPr/>
          <p:nvPr/>
        </p:nvSpPr>
        <p:spPr>
          <a:xfrm>
            <a:off x="4534577" y="756127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07" name="object 96"/>
          <p:cNvSpPr/>
          <p:nvPr/>
        </p:nvSpPr>
        <p:spPr>
          <a:xfrm>
            <a:off x="4684964" y="756127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08" name="object 96"/>
          <p:cNvSpPr/>
          <p:nvPr/>
        </p:nvSpPr>
        <p:spPr>
          <a:xfrm>
            <a:off x="4828543" y="756127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09" name="object 96"/>
          <p:cNvSpPr/>
          <p:nvPr/>
        </p:nvSpPr>
        <p:spPr>
          <a:xfrm>
            <a:off x="6301787" y="756026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10" name="object 96"/>
          <p:cNvSpPr/>
          <p:nvPr/>
        </p:nvSpPr>
        <p:spPr>
          <a:xfrm>
            <a:off x="6452174" y="756026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11" name="object 96"/>
          <p:cNvSpPr/>
          <p:nvPr/>
        </p:nvSpPr>
        <p:spPr>
          <a:xfrm>
            <a:off x="6602561" y="756026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12" name="object 96"/>
          <p:cNvSpPr/>
          <p:nvPr/>
        </p:nvSpPr>
        <p:spPr>
          <a:xfrm>
            <a:off x="6746140" y="7560266"/>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13" name="object 96"/>
          <p:cNvSpPr/>
          <p:nvPr/>
        </p:nvSpPr>
        <p:spPr>
          <a:xfrm>
            <a:off x="4977587" y="7560696"/>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14" name="object 96"/>
          <p:cNvSpPr/>
          <p:nvPr/>
        </p:nvSpPr>
        <p:spPr>
          <a:xfrm>
            <a:off x="6890124" y="756026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15" name="object 96"/>
          <p:cNvSpPr/>
          <p:nvPr/>
        </p:nvSpPr>
        <p:spPr>
          <a:xfrm>
            <a:off x="6301787" y="784832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16" name="object 96"/>
          <p:cNvSpPr/>
          <p:nvPr/>
        </p:nvSpPr>
        <p:spPr>
          <a:xfrm>
            <a:off x="6452174" y="784832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17" name="object 96"/>
          <p:cNvSpPr/>
          <p:nvPr/>
        </p:nvSpPr>
        <p:spPr>
          <a:xfrm>
            <a:off x="6602561" y="784832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18" name="object 96"/>
          <p:cNvSpPr/>
          <p:nvPr/>
        </p:nvSpPr>
        <p:spPr>
          <a:xfrm>
            <a:off x="6746140" y="784831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19" name="object 96"/>
          <p:cNvSpPr/>
          <p:nvPr/>
        </p:nvSpPr>
        <p:spPr>
          <a:xfrm>
            <a:off x="6890124" y="784831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20" name="object 96"/>
          <p:cNvSpPr/>
          <p:nvPr/>
        </p:nvSpPr>
        <p:spPr>
          <a:xfrm>
            <a:off x="6301787" y="814368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21" name="object 96"/>
          <p:cNvSpPr/>
          <p:nvPr/>
        </p:nvSpPr>
        <p:spPr>
          <a:xfrm>
            <a:off x="6452174" y="814368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22" name="object 96"/>
          <p:cNvSpPr/>
          <p:nvPr/>
        </p:nvSpPr>
        <p:spPr>
          <a:xfrm>
            <a:off x="6602561" y="814368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23" name="object 96"/>
          <p:cNvSpPr/>
          <p:nvPr/>
        </p:nvSpPr>
        <p:spPr>
          <a:xfrm>
            <a:off x="6746140" y="814368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24" name="object 96"/>
          <p:cNvSpPr/>
          <p:nvPr/>
        </p:nvSpPr>
        <p:spPr>
          <a:xfrm>
            <a:off x="6890124" y="814368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25" name="object 96"/>
          <p:cNvSpPr/>
          <p:nvPr/>
        </p:nvSpPr>
        <p:spPr>
          <a:xfrm>
            <a:off x="4380478" y="784831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26" name="object 96"/>
          <p:cNvSpPr/>
          <p:nvPr/>
        </p:nvSpPr>
        <p:spPr>
          <a:xfrm>
            <a:off x="4530865" y="784831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27" name="object 96"/>
          <p:cNvSpPr/>
          <p:nvPr/>
        </p:nvSpPr>
        <p:spPr>
          <a:xfrm>
            <a:off x="4681252" y="784831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28" name="object 96"/>
          <p:cNvSpPr/>
          <p:nvPr/>
        </p:nvSpPr>
        <p:spPr>
          <a:xfrm>
            <a:off x="4824831" y="7848316"/>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29" name="object 96"/>
          <p:cNvSpPr/>
          <p:nvPr/>
        </p:nvSpPr>
        <p:spPr>
          <a:xfrm>
            <a:off x="4968815" y="784831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30" name="object 96"/>
          <p:cNvSpPr/>
          <p:nvPr/>
        </p:nvSpPr>
        <p:spPr>
          <a:xfrm>
            <a:off x="4380478" y="814368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31" name="object 96"/>
          <p:cNvSpPr/>
          <p:nvPr/>
        </p:nvSpPr>
        <p:spPr>
          <a:xfrm>
            <a:off x="4530865" y="814368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32" name="object 96"/>
          <p:cNvSpPr/>
          <p:nvPr/>
        </p:nvSpPr>
        <p:spPr>
          <a:xfrm>
            <a:off x="4681252" y="814368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33" name="object 96"/>
          <p:cNvSpPr/>
          <p:nvPr/>
        </p:nvSpPr>
        <p:spPr>
          <a:xfrm>
            <a:off x="4824831" y="814368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34" name="object 96"/>
          <p:cNvSpPr/>
          <p:nvPr/>
        </p:nvSpPr>
        <p:spPr>
          <a:xfrm>
            <a:off x="4968815" y="814368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dirty="0">
              <a:latin typeface="Times" charset="0"/>
              <a:ea typeface="Times" charset="0"/>
              <a:cs typeface="Times" charset="0"/>
            </a:endParaRPr>
          </a:p>
        </p:txBody>
      </p:sp>
      <p:sp>
        <p:nvSpPr>
          <p:cNvPr id="135" name="ZoneTexte 134"/>
          <p:cNvSpPr txBox="1"/>
          <p:nvPr/>
        </p:nvSpPr>
        <p:spPr>
          <a:xfrm>
            <a:off x="3225995" y="9342296"/>
            <a:ext cx="583814" cy="246221"/>
          </a:xfrm>
          <a:prstGeom prst="rect">
            <a:avLst/>
          </a:prstGeom>
          <a:noFill/>
        </p:spPr>
        <p:txBody>
          <a:bodyPr wrap="none" rtlCol="0">
            <a:spAutoFit/>
          </a:bodyPr>
          <a:lstStyle/>
          <a:p>
            <a:r>
              <a:rPr lang="fr-FR" sz="1000" dirty="0">
                <a:latin typeface="Times" charset="0"/>
                <a:ea typeface="Times" charset="0"/>
                <a:cs typeface="Times" charset="0"/>
              </a:rPr>
              <a:t>Anglais</a:t>
            </a:r>
          </a:p>
        </p:txBody>
      </p:sp>
      <p:sp>
        <p:nvSpPr>
          <p:cNvPr id="136" name="object 96"/>
          <p:cNvSpPr/>
          <p:nvPr/>
        </p:nvSpPr>
        <p:spPr>
          <a:xfrm>
            <a:off x="4368601" y="942509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dirty="0">
              <a:latin typeface="Times" charset="0"/>
              <a:ea typeface="Times" charset="0"/>
              <a:cs typeface="Times" charset="0"/>
            </a:endParaRPr>
          </a:p>
        </p:txBody>
      </p:sp>
      <p:sp>
        <p:nvSpPr>
          <p:cNvPr id="137" name="object 96"/>
          <p:cNvSpPr/>
          <p:nvPr/>
        </p:nvSpPr>
        <p:spPr>
          <a:xfrm>
            <a:off x="4518988" y="942509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dirty="0">
              <a:latin typeface="Times" charset="0"/>
              <a:ea typeface="Times" charset="0"/>
              <a:cs typeface="Times" charset="0"/>
            </a:endParaRPr>
          </a:p>
        </p:txBody>
      </p:sp>
      <p:sp>
        <p:nvSpPr>
          <p:cNvPr id="138" name="object 96"/>
          <p:cNvSpPr/>
          <p:nvPr/>
        </p:nvSpPr>
        <p:spPr>
          <a:xfrm>
            <a:off x="4669375" y="942509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dirty="0">
              <a:latin typeface="Times" charset="0"/>
              <a:ea typeface="Times" charset="0"/>
              <a:cs typeface="Times" charset="0"/>
            </a:endParaRPr>
          </a:p>
        </p:txBody>
      </p:sp>
      <p:sp>
        <p:nvSpPr>
          <p:cNvPr id="139" name="object 96"/>
          <p:cNvSpPr/>
          <p:nvPr/>
        </p:nvSpPr>
        <p:spPr>
          <a:xfrm>
            <a:off x="4812954" y="942509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dirty="0">
              <a:latin typeface="Times" charset="0"/>
              <a:ea typeface="Times" charset="0"/>
              <a:cs typeface="Times" charset="0"/>
            </a:endParaRPr>
          </a:p>
        </p:txBody>
      </p:sp>
      <p:sp>
        <p:nvSpPr>
          <p:cNvPr id="140" name="object 96"/>
          <p:cNvSpPr/>
          <p:nvPr/>
        </p:nvSpPr>
        <p:spPr>
          <a:xfrm>
            <a:off x="4956938" y="9425096"/>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dirty="0">
              <a:latin typeface="Times" charset="0"/>
              <a:ea typeface="Times" charset="0"/>
              <a:cs typeface="Times" charset="0"/>
            </a:endParaRPr>
          </a:p>
        </p:txBody>
      </p:sp>
      <p:sp>
        <p:nvSpPr>
          <p:cNvPr id="141" name="ZoneTexte 140"/>
          <p:cNvSpPr txBox="1"/>
          <p:nvPr/>
        </p:nvSpPr>
        <p:spPr>
          <a:xfrm>
            <a:off x="5323114" y="9365475"/>
            <a:ext cx="691215" cy="246221"/>
          </a:xfrm>
          <a:prstGeom prst="rect">
            <a:avLst/>
          </a:prstGeom>
          <a:noFill/>
        </p:spPr>
        <p:txBody>
          <a:bodyPr wrap="none" rtlCol="0">
            <a:spAutoFit/>
          </a:bodyPr>
          <a:lstStyle/>
          <a:p>
            <a:r>
              <a:rPr lang="fr-FR" sz="1000" dirty="0">
                <a:latin typeface="Times" charset="0"/>
                <a:ea typeface="Times" charset="0"/>
                <a:cs typeface="Times" charset="0"/>
              </a:rPr>
              <a:t>Allemand</a:t>
            </a:r>
          </a:p>
        </p:txBody>
      </p:sp>
      <p:sp>
        <p:nvSpPr>
          <p:cNvPr id="142" name="object 96"/>
          <p:cNvSpPr/>
          <p:nvPr/>
        </p:nvSpPr>
        <p:spPr>
          <a:xfrm>
            <a:off x="6308295" y="942509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dirty="0">
              <a:latin typeface="Times" charset="0"/>
              <a:ea typeface="Times" charset="0"/>
              <a:cs typeface="Times" charset="0"/>
            </a:endParaRPr>
          </a:p>
        </p:txBody>
      </p:sp>
      <p:sp>
        <p:nvSpPr>
          <p:cNvPr id="143" name="object 96"/>
          <p:cNvSpPr/>
          <p:nvPr/>
        </p:nvSpPr>
        <p:spPr>
          <a:xfrm>
            <a:off x="6458682" y="942509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dirty="0">
              <a:latin typeface="Times" charset="0"/>
              <a:ea typeface="Times" charset="0"/>
              <a:cs typeface="Times" charset="0"/>
            </a:endParaRPr>
          </a:p>
        </p:txBody>
      </p:sp>
      <p:sp>
        <p:nvSpPr>
          <p:cNvPr id="144" name="object 96"/>
          <p:cNvSpPr/>
          <p:nvPr/>
        </p:nvSpPr>
        <p:spPr>
          <a:xfrm>
            <a:off x="6609069" y="942509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dirty="0">
              <a:latin typeface="Times" charset="0"/>
              <a:ea typeface="Times" charset="0"/>
              <a:cs typeface="Times" charset="0"/>
            </a:endParaRPr>
          </a:p>
        </p:txBody>
      </p:sp>
      <p:sp>
        <p:nvSpPr>
          <p:cNvPr id="145" name="object 96"/>
          <p:cNvSpPr/>
          <p:nvPr/>
        </p:nvSpPr>
        <p:spPr>
          <a:xfrm>
            <a:off x="6752648" y="942509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dirty="0">
              <a:latin typeface="Times" charset="0"/>
              <a:ea typeface="Times" charset="0"/>
              <a:cs typeface="Times" charset="0"/>
            </a:endParaRPr>
          </a:p>
        </p:txBody>
      </p:sp>
      <p:sp>
        <p:nvSpPr>
          <p:cNvPr id="146" name="object 96"/>
          <p:cNvSpPr/>
          <p:nvPr/>
        </p:nvSpPr>
        <p:spPr>
          <a:xfrm>
            <a:off x="6896632" y="9425096"/>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dirty="0">
              <a:latin typeface="Times" charset="0"/>
              <a:ea typeface="Times" charset="0"/>
              <a:cs typeface="Times" charset="0"/>
            </a:endParaRPr>
          </a:p>
        </p:txBody>
      </p:sp>
    </p:spTree>
    <p:extLst>
      <p:ext uri="{BB962C8B-B14F-4D97-AF65-F5344CB8AC3E}">
        <p14:creationId xmlns:p14="http://schemas.microsoft.com/office/powerpoint/2010/main" val="64889876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375</Words>
  <Application>Microsoft Office PowerPoint</Application>
  <PresentationFormat>Personnalisé</PresentationFormat>
  <Paragraphs>50</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Times</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GUIOT Cyrille</cp:lastModifiedBy>
  <cp:revision>14</cp:revision>
  <dcterms:created xsi:type="dcterms:W3CDTF">2017-10-27T08:59:47Z</dcterms:created>
  <dcterms:modified xsi:type="dcterms:W3CDTF">2022-10-12T10:19:19Z</dcterms:modified>
</cp:coreProperties>
</file>