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99" autoAdjust="0"/>
    <p:restoredTop sz="94661"/>
  </p:normalViewPr>
  <p:slideViewPr>
    <p:cSldViewPr snapToGrid="0" snapToObjects="1">
      <p:cViewPr varScale="1">
        <p:scale>
          <a:sx n="60" d="100"/>
          <a:sy n="60" d="100"/>
        </p:scale>
        <p:origin x="19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dirty="0"/>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9C47019-2A75-FF4C-83B6-64A3D6FDD4FE}" type="datetimeFigureOut">
              <a:rPr lang="fr-FR" smtClean="0"/>
              <a:t>12/10/2022</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0EA4D182-1393-6E40-A173-2B86EE6F7791}" type="slidenum">
              <a:rPr lang="fr-FR" smtClean="0"/>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69C47019-2A75-FF4C-83B6-64A3D6FDD4FE}" type="datetimeFigureOut">
              <a:rPr lang="fr-FR" smtClean="0"/>
              <a:t>12/10/2022</a:t>
            </a:fld>
            <a:endParaRPr lang="fr-FR"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0EA4D182-1393-6E40-A173-2B86EE6F7791}" type="slidenum">
              <a:rPr lang="fr-FR" smtClean="0"/>
              <a:t>‹N°›</a:t>
            </a:fld>
            <a:endParaRPr lang="fr-FR" dirty="0"/>
          </a:p>
        </p:txBody>
      </p:sp>
    </p:spTree>
    <p:extLst>
      <p:ext uri="{BB962C8B-B14F-4D97-AF65-F5344CB8AC3E}">
        <p14:creationId xmlns:p14="http://schemas.microsoft.com/office/powerpoint/2010/main" val="1095163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0.png"/><Relationship Id="rId3" Type="http://schemas.openxmlformats.org/officeDocument/2006/relationships/image" Target="../media/image2.emf"/><Relationship Id="rId7" Type="http://schemas.openxmlformats.org/officeDocument/2006/relationships/image" Target="../media/image6.emf"/><Relationship Id="rId12" Type="http://schemas.microsoft.com/office/2007/relationships/hdphoto" Target="../media/hdphoto2.wdp"/><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11" Type="http://schemas.openxmlformats.org/officeDocument/2006/relationships/image" Target="../media/image9.png"/><Relationship Id="rId5" Type="http://schemas.openxmlformats.org/officeDocument/2006/relationships/image" Target="../media/image4.emf"/><Relationship Id="rId10" Type="http://schemas.microsoft.com/office/2007/relationships/hdphoto" Target="../media/hdphoto1.wdp"/><Relationship Id="rId4" Type="http://schemas.openxmlformats.org/officeDocument/2006/relationships/image" Target="../media/image3.emf"/><Relationship Id="rId9" Type="http://schemas.openxmlformats.org/officeDocument/2006/relationships/image" Target="../media/image8.png"/><Relationship Id="rId14" Type="http://schemas.microsoft.com/office/2007/relationships/hdphoto" Target="../media/hdphoto3.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67"/>
          <p:cNvSpPr/>
          <p:nvPr/>
        </p:nvSpPr>
        <p:spPr>
          <a:xfrm>
            <a:off x="78825" y="9788062"/>
            <a:ext cx="7402024" cy="917114"/>
          </a:xfrm>
          <a:prstGeom prst="rect">
            <a:avLst/>
          </a:prstGeom>
          <a:solidFill>
            <a:srgbClr val="10253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solidFill>
                <a:schemeClr val="tx2">
                  <a:lumMod val="60000"/>
                  <a:lumOff val="40000"/>
                </a:schemeClr>
              </a:solidFill>
            </a:endParaRPr>
          </a:p>
        </p:txBody>
      </p:sp>
      <p:sp>
        <p:nvSpPr>
          <p:cNvPr id="2" name="Rectangle 1"/>
          <p:cNvSpPr/>
          <p:nvPr/>
        </p:nvSpPr>
        <p:spPr>
          <a:xfrm>
            <a:off x="78825" y="-1"/>
            <a:ext cx="1379299" cy="2101163"/>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solidFill>
                <a:schemeClr val="accent6">
                  <a:lumMod val="60000"/>
                  <a:lumOff val="40000"/>
                </a:schemeClr>
              </a:solidFill>
            </a:endParaRPr>
          </a:p>
        </p:txBody>
      </p:sp>
      <p:sp>
        <p:nvSpPr>
          <p:cNvPr id="9" name="Title 1"/>
          <p:cNvSpPr txBox="1">
            <a:spLocks/>
          </p:cNvSpPr>
          <p:nvPr/>
        </p:nvSpPr>
        <p:spPr>
          <a:xfrm>
            <a:off x="2045735" y="299223"/>
            <a:ext cx="5220923" cy="695090"/>
          </a:xfrm>
          <a:prstGeom prst="rect">
            <a:avLst/>
          </a:prstGeom>
        </p:spPr>
        <p:txBody>
          <a:bodyPr vert="horz" lIns="98694" tIns="49347" rIns="98694" bIns="49347"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90000"/>
              </a:lnSpc>
            </a:pPr>
            <a:r>
              <a:rPr lang="fr-FR" sz="3022" dirty="0">
                <a:solidFill>
                  <a:schemeClr val="tx2">
                    <a:lumMod val="75000"/>
                  </a:schemeClr>
                </a:solidFill>
                <a:latin typeface="+mn-lt"/>
                <a:cs typeface="Avenir Book"/>
              </a:rPr>
              <a:t>Laëtitia CARTIERA</a:t>
            </a:r>
            <a:r>
              <a:rPr lang="en-US" sz="3454" spc="324" dirty="0">
                <a:solidFill>
                  <a:schemeClr val="tx2">
                    <a:lumMod val="75000"/>
                  </a:schemeClr>
                </a:solidFill>
                <a:latin typeface="+mn-lt"/>
                <a:cs typeface="Avenir Book"/>
              </a:rPr>
              <a:t/>
            </a:r>
            <a:br>
              <a:rPr lang="en-US" sz="3454" spc="324" dirty="0">
                <a:solidFill>
                  <a:schemeClr val="tx2">
                    <a:lumMod val="75000"/>
                  </a:schemeClr>
                </a:solidFill>
                <a:latin typeface="+mn-lt"/>
                <a:cs typeface="Avenir Book"/>
              </a:rPr>
            </a:br>
            <a:r>
              <a:rPr lang="de-DE" sz="1511" dirty="0">
                <a:solidFill>
                  <a:schemeClr val="tx2">
                    <a:lumMod val="75000"/>
                  </a:schemeClr>
                </a:solidFill>
                <a:latin typeface="+mn-lt"/>
                <a:cs typeface="Avenir Book"/>
              </a:rPr>
              <a:t>Titre du poste recherché</a:t>
            </a:r>
            <a:endParaRPr lang="en-US" sz="1511" dirty="0">
              <a:solidFill>
                <a:schemeClr val="tx2">
                  <a:lumMod val="75000"/>
                </a:schemeClr>
              </a:solidFill>
              <a:latin typeface="+mn-lt"/>
              <a:cs typeface="Avenir Book"/>
            </a:endParaRPr>
          </a:p>
        </p:txBody>
      </p:sp>
      <p:sp>
        <p:nvSpPr>
          <p:cNvPr id="12" name="TextBox 11"/>
          <p:cNvSpPr txBox="1"/>
          <p:nvPr/>
        </p:nvSpPr>
        <p:spPr>
          <a:xfrm>
            <a:off x="591858" y="2307844"/>
            <a:ext cx="2384751" cy="265778"/>
          </a:xfrm>
          <a:prstGeom prst="rect">
            <a:avLst/>
          </a:prstGeom>
          <a:noFill/>
        </p:spPr>
        <p:txBody>
          <a:bodyPr wrap="square" lIns="0" tIns="0" rIns="0" bIns="0" rtlCol="0">
            <a:spAutoFit/>
          </a:bodyPr>
          <a:lstStyle/>
          <a:p>
            <a:r>
              <a:rPr lang="en-US" sz="1727" dirty="0">
                <a:solidFill>
                  <a:srgbClr val="262626"/>
                </a:solidFill>
                <a:cs typeface="Avenir Book"/>
              </a:rPr>
              <a:t>Expérience</a:t>
            </a:r>
          </a:p>
        </p:txBody>
      </p:sp>
      <p:cxnSp>
        <p:nvCxnSpPr>
          <p:cNvPr id="22" name="Straight Connector 21"/>
          <p:cNvCxnSpPr/>
          <p:nvPr/>
        </p:nvCxnSpPr>
        <p:spPr>
          <a:xfrm>
            <a:off x="591859" y="2655723"/>
            <a:ext cx="2958995" cy="0"/>
          </a:xfrm>
          <a:prstGeom prst="line">
            <a:avLst/>
          </a:prstGeom>
          <a:ln w="12700" cmpd="sng">
            <a:solidFill>
              <a:srgbClr val="17375E"/>
            </a:solidFill>
            <a:prstDash val="solid"/>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2171149" y="1179173"/>
            <a:ext cx="4915140" cy="677108"/>
          </a:xfrm>
          <a:prstGeom prst="rect">
            <a:avLst/>
          </a:prstGeom>
          <a:noFill/>
        </p:spPr>
        <p:txBody>
          <a:bodyPr wrap="square" lIns="0" tIns="0" rIns="0" bIns="0" rtlCol="0">
            <a:spAutoFit/>
          </a:bodyPr>
          <a:lstStyle/>
          <a:p>
            <a:pPr defTabSz="685800">
              <a:defRPr/>
            </a:pPr>
            <a:r>
              <a:rPr lang="fr-FR" sz="1100" dirty="0"/>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28" name="TextBox 27"/>
          <p:cNvSpPr txBox="1"/>
          <p:nvPr/>
        </p:nvSpPr>
        <p:spPr>
          <a:xfrm>
            <a:off x="591858" y="6667491"/>
            <a:ext cx="2285999" cy="265778"/>
          </a:xfrm>
          <a:prstGeom prst="rect">
            <a:avLst/>
          </a:prstGeom>
          <a:noFill/>
        </p:spPr>
        <p:txBody>
          <a:bodyPr wrap="square" lIns="0" tIns="0" rIns="0" bIns="0" rtlCol="0">
            <a:spAutoFit/>
          </a:bodyPr>
          <a:lstStyle/>
          <a:p>
            <a:r>
              <a:rPr lang="en-US" sz="1727" dirty="0">
                <a:solidFill>
                  <a:srgbClr val="262626"/>
                </a:solidFill>
                <a:cs typeface="Avenir Book"/>
              </a:rPr>
              <a:t>Formation</a:t>
            </a:r>
          </a:p>
        </p:txBody>
      </p:sp>
      <p:cxnSp>
        <p:nvCxnSpPr>
          <p:cNvPr id="35" name="Straight Connector 34"/>
          <p:cNvCxnSpPr/>
          <p:nvPr/>
        </p:nvCxnSpPr>
        <p:spPr>
          <a:xfrm>
            <a:off x="2144942" y="1063947"/>
            <a:ext cx="5242040" cy="0"/>
          </a:xfrm>
          <a:prstGeom prst="line">
            <a:avLst/>
          </a:prstGeom>
          <a:ln w="12700" cmpd="sng">
            <a:solidFill>
              <a:schemeClr val="tx2">
                <a:lumMod val="7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4369078" y="7167399"/>
            <a:ext cx="2285999" cy="265778"/>
          </a:xfrm>
          <a:prstGeom prst="rect">
            <a:avLst/>
          </a:prstGeom>
          <a:noFill/>
        </p:spPr>
        <p:txBody>
          <a:bodyPr wrap="square" lIns="0" tIns="0" rIns="0" bIns="0" rtlCol="0">
            <a:spAutoFit/>
          </a:bodyPr>
          <a:lstStyle/>
          <a:p>
            <a:r>
              <a:rPr lang="en-US" sz="1727" dirty="0">
                <a:solidFill>
                  <a:srgbClr val="262626"/>
                </a:solidFill>
                <a:cs typeface="Avenir Book"/>
              </a:rPr>
              <a:t>Personnalité</a:t>
            </a:r>
          </a:p>
        </p:txBody>
      </p:sp>
      <p:pic>
        <p:nvPicPr>
          <p:cNvPr id="45" name="Picture 44"/>
          <p:cNvPicPr>
            <a:picLocks noChangeAspect="1"/>
          </p:cNvPicPr>
          <p:nvPr/>
        </p:nvPicPr>
        <p:blipFill>
          <a:blip r:embed="rId2"/>
          <a:stretch>
            <a:fillRect/>
          </a:stretch>
        </p:blipFill>
        <p:spPr>
          <a:xfrm>
            <a:off x="4327223" y="4763519"/>
            <a:ext cx="244299" cy="244299"/>
          </a:xfrm>
          <a:prstGeom prst="rect">
            <a:avLst/>
          </a:prstGeom>
        </p:spPr>
      </p:pic>
      <p:pic>
        <p:nvPicPr>
          <p:cNvPr id="48" name="Picture 47"/>
          <p:cNvPicPr>
            <a:picLocks noChangeAspect="1"/>
          </p:cNvPicPr>
          <p:nvPr/>
        </p:nvPicPr>
        <p:blipFill>
          <a:blip r:embed="rId3"/>
          <a:stretch>
            <a:fillRect/>
          </a:stretch>
        </p:blipFill>
        <p:spPr>
          <a:xfrm>
            <a:off x="4327223" y="5421218"/>
            <a:ext cx="250145" cy="250145"/>
          </a:xfrm>
          <a:prstGeom prst="rect">
            <a:avLst/>
          </a:prstGeom>
        </p:spPr>
      </p:pic>
      <p:pic>
        <p:nvPicPr>
          <p:cNvPr id="49" name="Picture 48"/>
          <p:cNvPicPr>
            <a:picLocks noChangeAspect="1"/>
          </p:cNvPicPr>
          <p:nvPr/>
        </p:nvPicPr>
        <p:blipFill>
          <a:blip r:embed="rId4"/>
          <a:stretch>
            <a:fillRect/>
          </a:stretch>
        </p:blipFill>
        <p:spPr>
          <a:xfrm>
            <a:off x="4327224" y="5080404"/>
            <a:ext cx="265770" cy="265770"/>
          </a:xfrm>
          <a:prstGeom prst="rect">
            <a:avLst/>
          </a:prstGeom>
        </p:spPr>
      </p:pic>
      <p:sp>
        <p:nvSpPr>
          <p:cNvPr id="50" name="Rectangle 49"/>
          <p:cNvSpPr/>
          <p:nvPr/>
        </p:nvSpPr>
        <p:spPr>
          <a:xfrm>
            <a:off x="4655994" y="4763520"/>
            <a:ext cx="1536359" cy="244298"/>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51" name="Rectangle 50"/>
          <p:cNvSpPr/>
          <p:nvPr/>
        </p:nvSpPr>
        <p:spPr>
          <a:xfrm>
            <a:off x="4655994" y="5089795"/>
            <a:ext cx="1072282" cy="244298"/>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57" name="Rectangle 56"/>
          <p:cNvSpPr/>
          <p:nvPr/>
        </p:nvSpPr>
        <p:spPr>
          <a:xfrm>
            <a:off x="4655994" y="5421218"/>
            <a:ext cx="558228" cy="244298"/>
          </a:xfrm>
          <a:prstGeom prst="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64" name="TextBox 63"/>
          <p:cNvSpPr txBox="1"/>
          <p:nvPr/>
        </p:nvSpPr>
        <p:spPr>
          <a:xfrm>
            <a:off x="4369079" y="4202771"/>
            <a:ext cx="2035629" cy="265778"/>
          </a:xfrm>
          <a:prstGeom prst="rect">
            <a:avLst/>
          </a:prstGeom>
          <a:noFill/>
        </p:spPr>
        <p:txBody>
          <a:bodyPr wrap="square" lIns="0" tIns="0" rIns="0" bIns="0" rtlCol="0">
            <a:spAutoFit/>
          </a:bodyPr>
          <a:lstStyle/>
          <a:p>
            <a:r>
              <a:rPr lang="en-US" sz="1727" dirty="0">
                <a:solidFill>
                  <a:srgbClr val="262626"/>
                </a:solidFill>
                <a:cs typeface="Avenir Book"/>
              </a:rPr>
              <a:t>Compétences clés</a:t>
            </a:r>
          </a:p>
        </p:txBody>
      </p:sp>
      <p:pic>
        <p:nvPicPr>
          <p:cNvPr id="84" name="Picture 83"/>
          <p:cNvPicPr>
            <a:picLocks noChangeAspect="1"/>
          </p:cNvPicPr>
          <p:nvPr/>
        </p:nvPicPr>
        <p:blipFill>
          <a:blip r:embed="rId5"/>
          <a:stretch>
            <a:fillRect/>
          </a:stretch>
        </p:blipFill>
        <p:spPr>
          <a:xfrm>
            <a:off x="4327223" y="5737789"/>
            <a:ext cx="239358" cy="253184"/>
          </a:xfrm>
          <a:prstGeom prst="rect">
            <a:avLst/>
          </a:prstGeom>
        </p:spPr>
      </p:pic>
      <p:pic>
        <p:nvPicPr>
          <p:cNvPr id="85" name="Picture 84"/>
          <p:cNvPicPr>
            <a:picLocks noChangeAspect="1"/>
          </p:cNvPicPr>
          <p:nvPr/>
        </p:nvPicPr>
        <p:blipFill>
          <a:blip r:embed="rId6"/>
          <a:stretch>
            <a:fillRect/>
          </a:stretch>
        </p:blipFill>
        <p:spPr>
          <a:xfrm>
            <a:off x="4327223" y="6083470"/>
            <a:ext cx="238762" cy="239299"/>
          </a:xfrm>
          <a:prstGeom prst="rect">
            <a:avLst/>
          </a:prstGeom>
        </p:spPr>
      </p:pic>
      <p:pic>
        <p:nvPicPr>
          <p:cNvPr id="86" name="Picture 85"/>
          <p:cNvPicPr>
            <a:picLocks noChangeAspect="1"/>
          </p:cNvPicPr>
          <p:nvPr/>
        </p:nvPicPr>
        <p:blipFill>
          <a:blip r:embed="rId7"/>
          <a:stretch>
            <a:fillRect/>
          </a:stretch>
        </p:blipFill>
        <p:spPr>
          <a:xfrm>
            <a:off x="4327223" y="6442185"/>
            <a:ext cx="263395" cy="210715"/>
          </a:xfrm>
          <a:prstGeom prst="rect">
            <a:avLst/>
          </a:prstGeom>
        </p:spPr>
      </p:pic>
      <p:sp>
        <p:nvSpPr>
          <p:cNvPr id="87" name="Rectangle 86"/>
          <p:cNvSpPr/>
          <p:nvPr/>
        </p:nvSpPr>
        <p:spPr>
          <a:xfrm>
            <a:off x="4655133" y="5743463"/>
            <a:ext cx="1072282" cy="244298"/>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88" name="Rectangle 87"/>
          <p:cNvSpPr/>
          <p:nvPr/>
        </p:nvSpPr>
        <p:spPr>
          <a:xfrm>
            <a:off x="4655132" y="6075980"/>
            <a:ext cx="1536359" cy="244298"/>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89" name="Rectangle 88"/>
          <p:cNvSpPr/>
          <p:nvPr/>
        </p:nvSpPr>
        <p:spPr>
          <a:xfrm>
            <a:off x="4655132" y="6419714"/>
            <a:ext cx="558228" cy="244298"/>
          </a:xfrm>
          <a:prstGeom prst="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90" name="TextBox 89"/>
          <p:cNvSpPr txBox="1"/>
          <p:nvPr/>
        </p:nvSpPr>
        <p:spPr>
          <a:xfrm>
            <a:off x="4369078" y="2307845"/>
            <a:ext cx="2285999" cy="265778"/>
          </a:xfrm>
          <a:prstGeom prst="rect">
            <a:avLst/>
          </a:prstGeom>
          <a:noFill/>
        </p:spPr>
        <p:txBody>
          <a:bodyPr wrap="square" lIns="0" tIns="0" rIns="0" bIns="0" rtlCol="0">
            <a:spAutoFit/>
          </a:bodyPr>
          <a:lstStyle/>
          <a:p>
            <a:r>
              <a:rPr lang="en-US" sz="1727" dirty="0">
                <a:solidFill>
                  <a:srgbClr val="262626"/>
                </a:solidFill>
                <a:cs typeface="Avenir Book"/>
              </a:rPr>
              <a:t>Contact</a:t>
            </a:r>
          </a:p>
        </p:txBody>
      </p:sp>
      <p:cxnSp>
        <p:nvCxnSpPr>
          <p:cNvPr id="92" name="Straight Connector 91"/>
          <p:cNvCxnSpPr/>
          <p:nvPr/>
        </p:nvCxnSpPr>
        <p:spPr>
          <a:xfrm>
            <a:off x="4223792" y="2655723"/>
            <a:ext cx="2958995" cy="0"/>
          </a:xfrm>
          <a:prstGeom prst="line">
            <a:avLst/>
          </a:prstGeom>
          <a:ln w="12700" cmpd="sng">
            <a:solidFill>
              <a:srgbClr val="17375E"/>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a:off x="4223792" y="4582376"/>
            <a:ext cx="2958995" cy="0"/>
          </a:xfrm>
          <a:prstGeom prst="line">
            <a:avLst/>
          </a:prstGeom>
          <a:ln w="12700" cmpd="sng">
            <a:solidFill>
              <a:srgbClr val="17375E"/>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a:off x="591859" y="7048876"/>
            <a:ext cx="2958995" cy="0"/>
          </a:xfrm>
          <a:prstGeom prst="line">
            <a:avLst/>
          </a:prstGeom>
          <a:ln w="12700" cmpd="sng">
            <a:solidFill>
              <a:srgbClr val="17375E"/>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a:off x="4223792" y="7582052"/>
            <a:ext cx="2958995" cy="0"/>
          </a:xfrm>
          <a:prstGeom prst="line">
            <a:avLst/>
          </a:prstGeom>
          <a:ln w="12700" cmpd="sng">
            <a:solidFill>
              <a:srgbClr val="17375E"/>
            </a:solidFill>
            <a:prstDash val="solid"/>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281438" y="2365717"/>
            <a:ext cx="150010" cy="150010"/>
          </a:xfrm>
          <a:prstGeom prst="rect">
            <a:avLst/>
          </a:prstGeom>
          <a:solidFill>
            <a:srgbClr val="1025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97" name="Rectangle 96"/>
          <p:cNvSpPr/>
          <p:nvPr/>
        </p:nvSpPr>
        <p:spPr>
          <a:xfrm>
            <a:off x="281438" y="6735809"/>
            <a:ext cx="150010" cy="150010"/>
          </a:xfrm>
          <a:prstGeom prst="rect">
            <a:avLst/>
          </a:prstGeom>
          <a:solidFill>
            <a:srgbClr val="1025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99" name="Rectangle 98"/>
          <p:cNvSpPr/>
          <p:nvPr/>
        </p:nvSpPr>
        <p:spPr>
          <a:xfrm>
            <a:off x="4073782" y="7225699"/>
            <a:ext cx="150010" cy="150010"/>
          </a:xfrm>
          <a:prstGeom prst="rect">
            <a:avLst/>
          </a:prstGeom>
          <a:solidFill>
            <a:srgbClr val="1025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100" name="Rectangle 99"/>
          <p:cNvSpPr/>
          <p:nvPr/>
        </p:nvSpPr>
        <p:spPr>
          <a:xfrm>
            <a:off x="4073782" y="4279973"/>
            <a:ext cx="150010" cy="150010"/>
          </a:xfrm>
          <a:prstGeom prst="rect">
            <a:avLst/>
          </a:prstGeom>
          <a:solidFill>
            <a:srgbClr val="1025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sp>
        <p:nvSpPr>
          <p:cNvPr id="101" name="Rectangle 100"/>
          <p:cNvSpPr/>
          <p:nvPr/>
        </p:nvSpPr>
        <p:spPr>
          <a:xfrm>
            <a:off x="4073782" y="2375984"/>
            <a:ext cx="150010" cy="150010"/>
          </a:xfrm>
          <a:prstGeom prst="rect">
            <a:avLst/>
          </a:prstGeom>
          <a:solidFill>
            <a:srgbClr val="1025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43" dirty="0"/>
          </a:p>
        </p:txBody>
      </p:sp>
      <p:pic>
        <p:nvPicPr>
          <p:cNvPr id="3" name="Image 2"/>
          <p:cNvPicPr>
            <a:picLocks noChangeAspect="1"/>
          </p:cNvPicPr>
          <p:nvPr/>
        </p:nvPicPr>
        <p:blipFill rotWithShape="1">
          <a:blip r:embed="rId8">
            <a:extLst>
              <a:ext uri="{28A0092B-C50C-407E-A947-70E740481C1C}">
                <a14:useLocalDpi xmlns:a14="http://schemas.microsoft.com/office/drawing/2010/main" val="0"/>
              </a:ext>
            </a:extLst>
          </a:blip>
          <a:srcRect l="42374" r="1107"/>
          <a:stretch/>
        </p:blipFill>
        <p:spPr>
          <a:xfrm>
            <a:off x="497704" y="337709"/>
            <a:ext cx="1229938" cy="1452475"/>
          </a:xfrm>
          <a:prstGeom prst="rect">
            <a:avLst/>
          </a:prstGeom>
        </p:spPr>
      </p:pic>
      <p:sp>
        <p:nvSpPr>
          <p:cNvPr id="58" name="object 120"/>
          <p:cNvSpPr txBox="1"/>
          <p:nvPr/>
        </p:nvSpPr>
        <p:spPr>
          <a:xfrm>
            <a:off x="4272614" y="2819538"/>
            <a:ext cx="1454801" cy="987450"/>
          </a:xfrm>
          <a:prstGeom prst="rect">
            <a:avLst/>
          </a:prstGeom>
        </p:spPr>
        <p:txBody>
          <a:bodyPr vert="horz" wrap="square" lIns="0" tIns="0" rIns="0" bIns="0" rtlCol="0">
            <a:spAutoFit/>
          </a:bodyPr>
          <a:lstStyle/>
          <a:p>
            <a:pPr marL="12699">
              <a:lnSpc>
                <a:spcPts val="1100"/>
              </a:lnSpc>
            </a:pPr>
            <a:r>
              <a:rPr lang="fr-FR" sz="1000" spc="-5" dirty="0">
                <a:cs typeface="Lato"/>
              </a:rPr>
              <a:t>Adresse :</a:t>
            </a:r>
            <a:br>
              <a:rPr lang="fr-FR" sz="1000" spc="-5" dirty="0">
                <a:cs typeface="Lato"/>
              </a:rPr>
            </a:br>
            <a:r>
              <a:rPr lang="fr-FR" sz="1000" spc="-5" dirty="0">
                <a:cs typeface="Lato"/>
              </a:rPr>
              <a:t>17 rue de la Réussite </a:t>
            </a:r>
          </a:p>
          <a:p>
            <a:pPr marL="12699">
              <a:lnSpc>
                <a:spcPts val="1100"/>
              </a:lnSpc>
            </a:pPr>
            <a:r>
              <a:rPr lang="fr-FR" sz="1000" spc="-5" dirty="0">
                <a:cs typeface="Lato"/>
              </a:rPr>
              <a:t>75012 Paris</a:t>
            </a:r>
          </a:p>
          <a:p>
            <a:pPr marL="12699">
              <a:lnSpc>
                <a:spcPts val="1100"/>
              </a:lnSpc>
            </a:pPr>
            <a:endParaRPr lang="fr-FR" sz="1000" dirty="0">
              <a:cs typeface="Lato Light"/>
            </a:endParaRPr>
          </a:p>
          <a:p>
            <a:pPr marL="12699">
              <a:lnSpc>
                <a:spcPts val="1100"/>
              </a:lnSpc>
            </a:pPr>
            <a:r>
              <a:rPr lang="fr-FR" sz="1000" dirty="0">
                <a:cs typeface="Lato Light"/>
              </a:rPr>
              <a:t>Téléphone : </a:t>
            </a:r>
            <a:br>
              <a:rPr lang="fr-FR" sz="1000" dirty="0">
                <a:cs typeface="Lato Light"/>
              </a:rPr>
            </a:br>
            <a:r>
              <a:rPr lang="fr-FR" sz="1000" dirty="0">
                <a:cs typeface="Lato Light"/>
              </a:rPr>
              <a:t>06 01 02 03 04</a:t>
            </a:r>
          </a:p>
          <a:p>
            <a:pPr marL="12699">
              <a:lnSpc>
                <a:spcPts val="1100"/>
              </a:lnSpc>
            </a:pPr>
            <a:r>
              <a:rPr lang="fr-FR" sz="1000" dirty="0">
                <a:cs typeface="Lato Light"/>
              </a:rPr>
              <a:t>01 02 03 04 05</a:t>
            </a:r>
          </a:p>
        </p:txBody>
      </p:sp>
      <p:sp>
        <p:nvSpPr>
          <p:cNvPr id="5" name="Rectangle 4"/>
          <p:cNvSpPr/>
          <p:nvPr/>
        </p:nvSpPr>
        <p:spPr>
          <a:xfrm>
            <a:off x="5865142" y="2741002"/>
            <a:ext cx="1317646" cy="553998"/>
          </a:xfrm>
          <a:prstGeom prst="rect">
            <a:avLst/>
          </a:prstGeom>
        </p:spPr>
        <p:txBody>
          <a:bodyPr wrap="square">
            <a:spAutoFit/>
          </a:bodyPr>
          <a:lstStyle/>
          <a:p>
            <a:r>
              <a:rPr lang="fr-FR" sz="1000" dirty="0">
                <a:cs typeface="Lato Light"/>
              </a:rPr>
              <a:t>Web : </a:t>
            </a:r>
            <a:br>
              <a:rPr lang="fr-FR" sz="1000" dirty="0">
                <a:cs typeface="Lato Light"/>
              </a:rPr>
            </a:br>
            <a:r>
              <a:rPr lang="fr-FR" sz="1000" dirty="0">
                <a:cs typeface="Lato Light"/>
              </a:rPr>
              <a:t>mail@mail.com</a:t>
            </a:r>
            <a:br>
              <a:rPr lang="fr-FR" sz="1000" dirty="0">
                <a:cs typeface="Lato Light"/>
              </a:rPr>
            </a:br>
            <a:r>
              <a:rPr lang="fr-FR" sz="1000" dirty="0" smtClean="0">
                <a:cs typeface="Lato Light"/>
              </a:rPr>
              <a:t>linkedin.com/CSD</a:t>
            </a:r>
            <a:endParaRPr lang="fr-FR" sz="1000" dirty="0"/>
          </a:p>
        </p:txBody>
      </p:sp>
      <p:sp>
        <p:nvSpPr>
          <p:cNvPr id="61" name="object 40"/>
          <p:cNvSpPr txBox="1"/>
          <p:nvPr/>
        </p:nvSpPr>
        <p:spPr>
          <a:xfrm>
            <a:off x="616069" y="2808841"/>
            <a:ext cx="2934785" cy="3077766"/>
          </a:xfrm>
          <a:prstGeom prst="rect">
            <a:avLst/>
          </a:prstGeom>
        </p:spPr>
        <p:txBody>
          <a:bodyPr vert="horz" wrap="square" lIns="0" tIns="0" rIns="0" bIns="0" rtlCol="0">
            <a:spAutoFit/>
          </a:bodyPr>
          <a:lstStyle/>
          <a:p>
            <a:pPr defTabSz="685800">
              <a:defRPr/>
            </a:pPr>
            <a:r>
              <a:rPr lang="fr-FR" sz="1000" b="1" dirty="0"/>
              <a:t>2010- 2015 | TITRE DU POSTE  | SOCIÉTÉ</a:t>
            </a:r>
          </a:p>
          <a:p>
            <a:pPr defTabSz="685800">
              <a:defRPr/>
            </a:pPr>
            <a:r>
              <a:rPr lang="fr-FR" sz="1000" dirty="0"/>
              <a:t>Décrivez ici les fonctions que vous avez occupées. Décrivez également vos missions, le nombre de personnes que vous avez encadrées et, si vous le pouvez, essayez d’inscrire les résultats que vous avez obtenus.</a:t>
            </a:r>
          </a:p>
          <a:p>
            <a:pPr defTabSz="685800">
              <a:defRPr/>
            </a:pPr>
            <a:endParaRPr lang="fr-FR" sz="1000" dirty="0"/>
          </a:p>
          <a:p>
            <a:pPr defTabSz="685800">
              <a:defRPr/>
            </a:pPr>
            <a:r>
              <a:rPr lang="fr-FR" sz="1000" b="1" dirty="0"/>
              <a:t>2010- 2015 | TITRE DU POSTE  | SOCIÉTÉ</a:t>
            </a:r>
          </a:p>
          <a:p>
            <a:pPr defTabSz="685800">
              <a:defRPr/>
            </a:pPr>
            <a:r>
              <a:rPr lang="fr-FR" sz="1000" dirty="0"/>
              <a:t>Décrivez ici les fonctions que vous avez occupées. Décrivez également vos missions, le nombre de personnes que vous avez encadrées et, si vous le pouvez, essayez d’inscrire les résultats que vous avez obtenus.</a:t>
            </a:r>
          </a:p>
          <a:p>
            <a:pPr defTabSz="685800">
              <a:defRPr/>
            </a:pPr>
            <a:endParaRPr lang="fr-FR" sz="1000" dirty="0"/>
          </a:p>
          <a:p>
            <a:pPr defTabSz="685800">
              <a:defRPr/>
            </a:pPr>
            <a:r>
              <a:rPr lang="fr-FR" sz="1000" b="1" dirty="0"/>
              <a:t>2010- 2015 | TITRE DU POSTE  | SOCIÉTÉ</a:t>
            </a:r>
          </a:p>
          <a:p>
            <a:pPr defTabSz="685800">
              <a:defRPr/>
            </a:pPr>
            <a:r>
              <a:rPr lang="fr-FR" sz="1000" dirty="0"/>
              <a:t>Décrivez ici les fonctions que vous avez occupées. Décrivez également vos missions, le nombre de personnes que vous avez encadrées et, si vous le pouvez, essayez d’inscrire les résultats que vous avez obtenus.</a:t>
            </a:r>
          </a:p>
        </p:txBody>
      </p:sp>
      <p:sp>
        <p:nvSpPr>
          <p:cNvPr id="65" name="object 108"/>
          <p:cNvSpPr txBox="1"/>
          <p:nvPr/>
        </p:nvSpPr>
        <p:spPr>
          <a:xfrm>
            <a:off x="616069" y="7208806"/>
            <a:ext cx="2934785" cy="1692771"/>
          </a:xfrm>
          <a:prstGeom prst="rect">
            <a:avLst/>
          </a:prstGeom>
        </p:spPr>
        <p:txBody>
          <a:bodyPr vert="horz" wrap="square" lIns="0" tIns="0" rIns="0" bIns="0" rtlCol="0">
            <a:spAutoFit/>
          </a:bodyPr>
          <a:lstStyle/>
          <a:p>
            <a:pPr defTabSz="685800">
              <a:defRPr/>
            </a:pPr>
            <a:r>
              <a:rPr lang="fr-FR" sz="1000" b="1" dirty="0"/>
              <a:t>2012 </a:t>
            </a:r>
            <a:r>
              <a:rPr lang="mr-IN" sz="1000" b="1" dirty="0"/>
              <a:t>–</a:t>
            </a:r>
            <a:r>
              <a:rPr lang="fr-FR" sz="1000" b="1" dirty="0"/>
              <a:t> DIPLÔME – UNIVERSITÉ</a:t>
            </a:r>
          </a:p>
          <a:p>
            <a:pPr defTabSz="685800">
              <a:defRPr/>
            </a:pPr>
            <a:r>
              <a:rPr lang="fr-FR" sz="1000" dirty="0"/>
              <a:t>Décrivez en une ligne les objectifs et les spécialités de cette formation.</a:t>
            </a:r>
            <a:br>
              <a:rPr lang="fr-FR" sz="1000" dirty="0"/>
            </a:br>
            <a:endParaRPr lang="fr-FR" sz="1000" dirty="0"/>
          </a:p>
          <a:p>
            <a:pPr defTabSz="685800">
              <a:defRPr/>
            </a:pPr>
            <a:r>
              <a:rPr lang="fr-FR" sz="1000" b="1" dirty="0"/>
              <a:t>2012 </a:t>
            </a:r>
            <a:r>
              <a:rPr lang="mr-IN" sz="1000" b="1" dirty="0"/>
              <a:t>–</a:t>
            </a:r>
            <a:r>
              <a:rPr lang="fr-FR" sz="1000" b="1" dirty="0"/>
              <a:t> DIPLÔME – UNIVERSITÉ</a:t>
            </a:r>
          </a:p>
          <a:p>
            <a:pPr defTabSz="685800">
              <a:defRPr/>
            </a:pPr>
            <a:r>
              <a:rPr lang="fr-FR" sz="1000" dirty="0"/>
              <a:t>Décrivez en une ligne les objectifs et les spécialités de cette formation.</a:t>
            </a:r>
          </a:p>
          <a:p>
            <a:pPr defTabSz="685800">
              <a:defRPr/>
            </a:pPr>
            <a:endParaRPr lang="fr-FR" sz="1000" dirty="0">
              <a:cs typeface="Proxima Nova Lt"/>
            </a:endParaRPr>
          </a:p>
          <a:p>
            <a:pPr defTabSz="685800">
              <a:defRPr/>
            </a:pPr>
            <a:r>
              <a:rPr lang="fr-FR" sz="1000" b="1" dirty="0"/>
              <a:t>2012 </a:t>
            </a:r>
            <a:r>
              <a:rPr lang="mr-IN" sz="1000" b="1" dirty="0"/>
              <a:t>–</a:t>
            </a:r>
            <a:r>
              <a:rPr lang="fr-FR" sz="1000" b="1" dirty="0"/>
              <a:t> DIPLÔME – UNIVERSITÉ</a:t>
            </a:r>
          </a:p>
          <a:p>
            <a:pPr defTabSz="685800">
              <a:defRPr/>
            </a:pPr>
            <a:r>
              <a:rPr lang="fr-FR" sz="1000" dirty="0"/>
              <a:t>Décrivez en une ligne les objectifs et les spécialités de cette formation.</a:t>
            </a:r>
            <a:endParaRPr sz="1000" dirty="0">
              <a:cs typeface="Proxima Nova Lt"/>
            </a:endParaRPr>
          </a:p>
        </p:txBody>
      </p:sp>
      <p:sp>
        <p:nvSpPr>
          <p:cNvPr id="66" name="Rectangle 65"/>
          <p:cNvSpPr/>
          <p:nvPr/>
        </p:nvSpPr>
        <p:spPr>
          <a:xfrm>
            <a:off x="4148297" y="8024817"/>
            <a:ext cx="353539" cy="1124881"/>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67" name="Rectangle 66"/>
          <p:cNvSpPr/>
          <p:nvPr/>
        </p:nvSpPr>
        <p:spPr>
          <a:xfrm>
            <a:off x="4523346" y="8151819"/>
            <a:ext cx="353539" cy="997879"/>
          </a:xfrm>
          <a:prstGeom prst="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69" name="Rectangle 68"/>
          <p:cNvSpPr/>
          <p:nvPr/>
        </p:nvSpPr>
        <p:spPr>
          <a:xfrm>
            <a:off x="4893978" y="7915957"/>
            <a:ext cx="353539" cy="1233741"/>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71" name="Rectangle 70"/>
          <p:cNvSpPr/>
          <p:nvPr/>
        </p:nvSpPr>
        <p:spPr>
          <a:xfrm>
            <a:off x="5649682" y="8170763"/>
            <a:ext cx="110638" cy="108859"/>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73" name="Rectangle 72"/>
          <p:cNvSpPr/>
          <p:nvPr/>
        </p:nvSpPr>
        <p:spPr>
          <a:xfrm>
            <a:off x="5649682" y="8432022"/>
            <a:ext cx="110638" cy="108859"/>
          </a:xfrm>
          <a:prstGeom prst="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74" name="Rectangle 73"/>
          <p:cNvSpPr/>
          <p:nvPr/>
        </p:nvSpPr>
        <p:spPr>
          <a:xfrm>
            <a:off x="5649896" y="8693281"/>
            <a:ext cx="110638" cy="10885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75" name="ZoneTexte 74"/>
          <p:cNvSpPr txBox="1"/>
          <p:nvPr/>
        </p:nvSpPr>
        <p:spPr>
          <a:xfrm>
            <a:off x="5850495" y="8077620"/>
            <a:ext cx="789324" cy="276999"/>
          </a:xfrm>
          <a:prstGeom prst="rect">
            <a:avLst/>
          </a:prstGeom>
          <a:noFill/>
        </p:spPr>
        <p:txBody>
          <a:bodyPr wrap="none" rtlCol="0">
            <a:spAutoFit/>
          </a:bodyPr>
          <a:lstStyle/>
          <a:p>
            <a:r>
              <a:rPr lang="fr-FR" sz="1200" dirty="0"/>
              <a:t>Créativité</a:t>
            </a:r>
          </a:p>
        </p:txBody>
      </p:sp>
      <p:sp>
        <p:nvSpPr>
          <p:cNvPr id="76" name="ZoneTexte 75"/>
          <p:cNvSpPr txBox="1"/>
          <p:nvPr/>
        </p:nvSpPr>
        <p:spPr>
          <a:xfrm>
            <a:off x="5850495" y="8336740"/>
            <a:ext cx="1177275" cy="276999"/>
          </a:xfrm>
          <a:prstGeom prst="rect">
            <a:avLst/>
          </a:prstGeom>
          <a:noFill/>
        </p:spPr>
        <p:txBody>
          <a:bodyPr wrap="none" rtlCol="0">
            <a:spAutoFit/>
          </a:bodyPr>
          <a:lstStyle/>
          <a:p>
            <a:r>
              <a:rPr lang="fr-FR" sz="1200" dirty="0"/>
              <a:t>Communication</a:t>
            </a:r>
          </a:p>
        </p:txBody>
      </p:sp>
      <p:sp>
        <p:nvSpPr>
          <p:cNvPr id="77" name="ZoneTexte 76"/>
          <p:cNvSpPr txBox="1"/>
          <p:nvPr/>
        </p:nvSpPr>
        <p:spPr>
          <a:xfrm>
            <a:off x="5844960" y="8596545"/>
            <a:ext cx="646331" cy="276999"/>
          </a:xfrm>
          <a:prstGeom prst="rect">
            <a:avLst/>
          </a:prstGeom>
          <a:noFill/>
        </p:spPr>
        <p:txBody>
          <a:bodyPr wrap="none" rtlCol="0">
            <a:spAutoFit/>
          </a:bodyPr>
          <a:lstStyle/>
          <a:p>
            <a:r>
              <a:rPr lang="fr-FR" sz="1200" dirty="0"/>
              <a:t>Sérieux</a:t>
            </a:r>
          </a:p>
        </p:txBody>
      </p:sp>
      <p:pic>
        <p:nvPicPr>
          <p:cNvPr id="78" name="Picture 4" descr="C:\Users\ikkinallego\Downloads\telephone5.png"/>
          <p:cNvPicPr>
            <a:picLocks noChangeAspect="1" noChangeArrowheads="1"/>
          </p:cNvPicPr>
          <p:nvPr/>
        </p:nvPicPr>
        <p:blipFill>
          <a:blip r:embed="rId9" cstate="print">
            <a:duotone>
              <a:schemeClr val="accent2">
                <a:shade val="45000"/>
                <a:satMod val="135000"/>
              </a:schemeClr>
              <a:prstClr val="white"/>
            </a:duotone>
            <a:extLst>
              <a:ext uri="{BEBA8EAE-BF5A-486C-A8C5-ECC9F3942E4B}">
                <a14:imgProps xmlns:a14="http://schemas.microsoft.com/office/drawing/2010/main">
                  <a14:imgLayer r:embed="rId10">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572246" y="10077218"/>
            <a:ext cx="194682" cy="194682"/>
          </a:xfrm>
          <a:prstGeom prst="rect">
            <a:avLst/>
          </a:prstGeom>
          <a:noFill/>
          <a:extLst>
            <a:ext uri="{909E8E84-426E-40dd-AFC4-6F175D3DCCD1}">
              <a14:hiddenFill xmlns:a14="http://schemas.microsoft.com/office/drawing/2010/main" xmlns="">
                <a:solidFill>
                  <a:srgbClr val="FFFFFF"/>
                </a:solidFill>
              </a14:hiddenFill>
            </a:ext>
          </a:extLst>
        </p:spPr>
      </p:pic>
      <p:sp>
        <p:nvSpPr>
          <p:cNvPr id="79" name="ZoneTexte 78"/>
          <p:cNvSpPr txBox="1"/>
          <p:nvPr/>
        </p:nvSpPr>
        <p:spPr>
          <a:xfrm>
            <a:off x="741444" y="10046358"/>
            <a:ext cx="1124026" cy="261610"/>
          </a:xfrm>
          <a:prstGeom prst="rect">
            <a:avLst/>
          </a:prstGeom>
          <a:noFill/>
        </p:spPr>
        <p:txBody>
          <a:bodyPr wrap="none" rtlCol="0">
            <a:spAutoFit/>
          </a:bodyPr>
          <a:lstStyle/>
          <a:p>
            <a:r>
              <a:rPr lang="fr-FR" sz="1100" dirty="0">
                <a:solidFill>
                  <a:schemeClr val="bg1"/>
                </a:solidFill>
                <a:latin typeface="Arial" charset="0"/>
                <a:ea typeface="Arial" charset="0"/>
                <a:cs typeface="Arial" charset="0"/>
              </a:rPr>
              <a:t>01 02 03 04 05</a:t>
            </a:r>
          </a:p>
        </p:txBody>
      </p:sp>
      <p:pic>
        <p:nvPicPr>
          <p:cNvPr id="80" name="Picture 3" descr="C:\Users\ikkinallego\Downloads\location76.png"/>
          <p:cNvPicPr>
            <a:picLocks noChangeAspect="1" noChangeArrowheads="1"/>
          </p:cNvPicPr>
          <p:nvPr/>
        </p:nvPicPr>
        <p:blipFill>
          <a:blip r:embed="rId11" cstate="print">
            <a:duotone>
              <a:schemeClr val="accent2">
                <a:shade val="45000"/>
                <a:satMod val="135000"/>
              </a:schemeClr>
              <a:prstClr val="white"/>
            </a:duotone>
            <a:extLst>
              <a:ext uri="{BEBA8EAE-BF5A-486C-A8C5-ECC9F3942E4B}">
                <a14:imgProps xmlns:a14="http://schemas.microsoft.com/office/drawing/2010/main">
                  <a14:imgLayer r:embed="rId12">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2249971" y="10095277"/>
            <a:ext cx="194682" cy="194682"/>
          </a:xfrm>
          <a:prstGeom prst="rect">
            <a:avLst/>
          </a:prstGeom>
          <a:noFill/>
          <a:extLst>
            <a:ext uri="{909E8E84-426E-40dd-AFC4-6F175D3DCCD1}">
              <a14:hiddenFill xmlns:a14="http://schemas.microsoft.com/office/drawing/2010/main" xmlns="">
                <a:solidFill>
                  <a:srgbClr val="FFFFFF"/>
                </a:solidFill>
              </a14:hiddenFill>
            </a:ext>
          </a:extLst>
        </p:spPr>
      </p:pic>
      <p:sp>
        <p:nvSpPr>
          <p:cNvPr id="102" name="ZoneTexte 101"/>
          <p:cNvSpPr txBox="1"/>
          <p:nvPr/>
        </p:nvSpPr>
        <p:spPr>
          <a:xfrm>
            <a:off x="2444653" y="10064216"/>
            <a:ext cx="2768707" cy="261610"/>
          </a:xfrm>
          <a:prstGeom prst="rect">
            <a:avLst/>
          </a:prstGeom>
          <a:noFill/>
        </p:spPr>
        <p:txBody>
          <a:bodyPr wrap="none" rtlCol="0">
            <a:spAutoFit/>
          </a:bodyPr>
          <a:lstStyle/>
          <a:p>
            <a:r>
              <a:rPr lang="fr-FR" sz="1100" dirty="0">
                <a:solidFill>
                  <a:schemeClr val="bg1"/>
                </a:solidFill>
                <a:latin typeface="Arial" charset="0"/>
                <a:ea typeface="Arial" charset="0"/>
                <a:cs typeface="Arial" charset="0"/>
              </a:rPr>
              <a:t>15 RUE DE LA RÉUSSITE 75012 PARIS</a:t>
            </a:r>
          </a:p>
        </p:txBody>
      </p:sp>
      <p:pic>
        <p:nvPicPr>
          <p:cNvPr id="103" name="Picture 5" descr="C:\Users\ikkinallego\Downloads\email5 (1).png"/>
          <p:cNvPicPr>
            <a:picLocks noChangeAspect="1" noChangeArrowheads="1"/>
          </p:cNvPicPr>
          <p:nvPr/>
        </p:nvPicPr>
        <p:blipFill>
          <a:blip r:embed="rId13" cstate="print">
            <a:duotone>
              <a:schemeClr val="accent2">
                <a:shade val="45000"/>
                <a:satMod val="135000"/>
              </a:schemeClr>
              <a:prstClr val="white"/>
            </a:duotone>
            <a:extLst>
              <a:ext uri="{BEBA8EAE-BF5A-486C-A8C5-ECC9F3942E4B}">
                <a14:imgProps xmlns:a14="http://schemas.microsoft.com/office/drawing/2010/main">
                  <a14:imgLayer r:embed="rId14">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5540076" y="10078656"/>
            <a:ext cx="229883" cy="229883"/>
          </a:xfrm>
          <a:prstGeom prst="rect">
            <a:avLst/>
          </a:prstGeom>
          <a:noFill/>
          <a:extLst>
            <a:ext uri="{909E8E84-426E-40dd-AFC4-6F175D3DCCD1}">
              <a14:hiddenFill xmlns:a14="http://schemas.microsoft.com/office/drawing/2010/main" xmlns="">
                <a:solidFill>
                  <a:srgbClr val="FFFFFF"/>
                </a:solidFill>
              </a14:hiddenFill>
            </a:ext>
          </a:extLst>
        </p:spPr>
      </p:pic>
      <p:sp>
        <p:nvSpPr>
          <p:cNvPr id="104" name="ZoneTexte 103"/>
          <p:cNvSpPr txBox="1"/>
          <p:nvPr/>
        </p:nvSpPr>
        <p:spPr>
          <a:xfrm>
            <a:off x="5769959" y="10055097"/>
            <a:ext cx="1326389" cy="276999"/>
          </a:xfrm>
          <a:prstGeom prst="rect">
            <a:avLst/>
          </a:prstGeom>
          <a:noFill/>
        </p:spPr>
        <p:txBody>
          <a:bodyPr wrap="none" rtlCol="0">
            <a:spAutoFit/>
          </a:bodyPr>
          <a:lstStyle/>
          <a:p>
            <a:r>
              <a:rPr lang="fr-FR" sz="1200" dirty="0">
                <a:solidFill>
                  <a:schemeClr val="bg1"/>
                </a:solidFill>
                <a:latin typeface="Arial Hebrew" charset="-79"/>
                <a:ea typeface="Arial Hebrew" charset="-79"/>
                <a:cs typeface="Arial Hebrew" charset="-79"/>
              </a:rPr>
              <a:t>NOM@MAIL.COM</a:t>
            </a:r>
          </a:p>
        </p:txBody>
      </p:sp>
      <p:sp>
        <p:nvSpPr>
          <p:cNvPr id="7" name="ZoneTexte 6"/>
          <p:cNvSpPr txBox="1"/>
          <p:nvPr/>
        </p:nvSpPr>
        <p:spPr>
          <a:xfrm>
            <a:off x="5730925" y="5087223"/>
            <a:ext cx="692818" cy="230832"/>
          </a:xfrm>
          <a:prstGeom prst="rect">
            <a:avLst/>
          </a:prstGeom>
          <a:noFill/>
        </p:spPr>
        <p:txBody>
          <a:bodyPr wrap="none" rtlCol="0">
            <a:spAutoFit/>
          </a:bodyPr>
          <a:lstStyle/>
          <a:p>
            <a:r>
              <a:rPr lang="fr-FR" sz="900" dirty="0"/>
              <a:t>Photoshop</a:t>
            </a:r>
          </a:p>
        </p:txBody>
      </p:sp>
      <p:sp>
        <p:nvSpPr>
          <p:cNvPr id="105" name="ZoneTexte 104"/>
          <p:cNvSpPr txBox="1"/>
          <p:nvPr/>
        </p:nvSpPr>
        <p:spPr>
          <a:xfrm>
            <a:off x="6191491" y="4768495"/>
            <a:ext cx="646331" cy="230832"/>
          </a:xfrm>
          <a:prstGeom prst="rect">
            <a:avLst/>
          </a:prstGeom>
          <a:noFill/>
        </p:spPr>
        <p:txBody>
          <a:bodyPr wrap="none" rtlCol="0">
            <a:spAutoFit/>
          </a:bodyPr>
          <a:lstStyle/>
          <a:p>
            <a:r>
              <a:rPr lang="fr-FR" sz="900" dirty="0"/>
              <a:t>Illustrator</a:t>
            </a:r>
          </a:p>
        </p:txBody>
      </p:sp>
      <p:sp>
        <p:nvSpPr>
          <p:cNvPr id="106" name="ZoneTexte 105"/>
          <p:cNvSpPr txBox="1"/>
          <p:nvPr/>
        </p:nvSpPr>
        <p:spPr>
          <a:xfrm>
            <a:off x="5326516" y="5418714"/>
            <a:ext cx="580608" cy="230832"/>
          </a:xfrm>
          <a:prstGeom prst="rect">
            <a:avLst/>
          </a:prstGeom>
          <a:noFill/>
        </p:spPr>
        <p:txBody>
          <a:bodyPr wrap="none" rtlCol="0">
            <a:spAutoFit/>
          </a:bodyPr>
          <a:lstStyle/>
          <a:p>
            <a:r>
              <a:rPr lang="fr-FR" sz="900" dirty="0"/>
              <a:t>Indesign</a:t>
            </a:r>
          </a:p>
        </p:txBody>
      </p:sp>
      <p:sp>
        <p:nvSpPr>
          <p:cNvPr id="107" name="ZoneTexte 106"/>
          <p:cNvSpPr txBox="1"/>
          <p:nvPr/>
        </p:nvSpPr>
        <p:spPr>
          <a:xfrm>
            <a:off x="5727415" y="5738146"/>
            <a:ext cx="465192" cy="230832"/>
          </a:xfrm>
          <a:prstGeom prst="rect">
            <a:avLst/>
          </a:prstGeom>
          <a:noFill/>
        </p:spPr>
        <p:txBody>
          <a:bodyPr wrap="none" rtlCol="0">
            <a:spAutoFit/>
          </a:bodyPr>
          <a:lstStyle/>
          <a:p>
            <a:r>
              <a:rPr lang="fr-FR" sz="900" dirty="0"/>
              <a:t>Office</a:t>
            </a:r>
          </a:p>
        </p:txBody>
      </p:sp>
      <p:sp>
        <p:nvSpPr>
          <p:cNvPr id="108" name="ZoneTexte 107"/>
          <p:cNvSpPr txBox="1"/>
          <p:nvPr/>
        </p:nvSpPr>
        <p:spPr>
          <a:xfrm>
            <a:off x="6191147" y="6058942"/>
            <a:ext cx="510076" cy="230832"/>
          </a:xfrm>
          <a:prstGeom prst="rect">
            <a:avLst/>
          </a:prstGeom>
          <a:noFill/>
        </p:spPr>
        <p:txBody>
          <a:bodyPr wrap="none" rtlCol="0">
            <a:spAutoFit/>
          </a:bodyPr>
          <a:lstStyle/>
          <a:p>
            <a:r>
              <a:rPr lang="fr-FR" sz="900" dirty="0"/>
              <a:t>Photos</a:t>
            </a:r>
          </a:p>
        </p:txBody>
      </p:sp>
      <p:sp>
        <p:nvSpPr>
          <p:cNvPr id="109" name="ZoneTexte 108"/>
          <p:cNvSpPr txBox="1"/>
          <p:nvPr/>
        </p:nvSpPr>
        <p:spPr>
          <a:xfrm>
            <a:off x="5247517" y="6415683"/>
            <a:ext cx="393056" cy="230832"/>
          </a:xfrm>
          <a:prstGeom prst="rect">
            <a:avLst/>
          </a:prstGeom>
          <a:noFill/>
        </p:spPr>
        <p:txBody>
          <a:bodyPr wrap="none" rtlCol="0">
            <a:spAutoFit/>
          </a:bodyPr>
          <a:lstStyle/>
          <a:p>
            <a:r>
              <a:rPr lang="fr-FR" sz="900" dirty="0"/>
              <a:t>Mail</a:t>
            </a:r>
          </a:p>
        </p:txBody>
      </p:sp>
    </p:spTree>
    <p:extLst>
      <p:ext uri="{BB962C8B-B14F-4D97-AF65-F5344CB8AC3E}">
        <p14:creationId xmlns:p14="http://schemas.microsoft.com/office/powerpoint/2010/main" val="3946979787"/>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TotalTime>
  <Words>316</Words>
  <Application>Microsoft Office PowerPoint</Application>
  <PresentationFormat>Personnalisé</PresentationFormat>
  <Paragraphs>40</Paragraphs>
  <Slides>1</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vt:i4>
      </vt:variant>
    </vt:vector>
  </HeadingPairs>
  <TitlesOfParts>
    <vt:vector size="11" baseType="lpstr">
      <vt:lpstr>Arial</vt:lpstr>
      <vt:lpstr>Arial Hebrew</vt:lpstr>
      <vt:lpstr>Avenir Book</vt:lpstr>
      <vt:lpstr>Calibri</vt:lpstr>
      <vt:lpstr>Calibri Light</vt:lpstr>
      <vt:lpstr>Lato</vt:lpstr>
      <vt:lpstr>Lato Light</vt:lpstr>
      <vt:lpstr>Mangal</vt:lpstr>
      <vt:lpstr>Proxima Nova Lt</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GUIOT Cyrille</cp:lastModifiedBy>
  <cp:revision>14</cp:revision>
  <dcterms:created xsi:type="dcterms:W3CDTF">2017-10-27T08:59:47Z</dcterms:created>
  <dcterms:modified xsi:type="dcterms:W3CDTF">2022-10-12T10:18:28Z</dcterms:modified>
</cp:coreProperties>
</file>