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9" autoAdjust="0"/>
    <p:restoredTop sz="94661"/>
  </p:normalViewPr>
  <p:slideViewPr>
    <p:cSldViewPr snapToGrid="0" snapToObjects="1">
      <p:cViewPr varScale="1">
        <p:scale>
          <a:sx n="60" d="100"/>
          <a:sy n="60" d="100"/>
        </p:scale>
        <p:origin x="19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dirty="0"/>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9C47019-2A75-FF4C-83B6-64A3D6FDD4FE}" type="datetimeFigureOut">
              <a:rPr lang="fr-FR" smtClean="0"/>
              <a:t>12/10/2022</a:t>
            </a:fld>
            <a:endParaRPr lang="fr-FR"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EA4D182-1393-6E40-A173-2B86EE6F7791}" type="slidenum">
              <a:rPr lang="fr-FR" smtClean="0"/>
              <a:t>‹N°›</a:t>
            </a:fld>
            <a:endParaRPr lang="fr-FR" dirty="0"/>
          </a:p>
        </p:txBody>
      </p:sp>
    </p:spTree>
    <p:extLst>
      <p:ext uri="{BB962C8B-B14F-4D97-AF65-F5344CB8AC3E}">
        <p14:creationId xmlns:p14="http://schemas.microsoft.com/office/powerpoint/2010/main" val="1095163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0.png"/><Relationship Id="rId3" Type="http://schemas.openxmlformats.org/officeDocument/2006/relationships/image" Target="../media/image2.emf"/><Relationship Id="rId7" Type="http://schemas.openxmlformats.org/officeDocument/2006/relationships/image" Target="../media/image6.emf"/><Relationship Id="rId12" Type="http://schemas.microsoft.com/office/2007/relationships/hdphoto" Target="../media/hdphoto2.wdp"/><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9.png"/><Relationship Id="rId5" Type="http://schemas.openxmlformats.org/officeDocument/2006/relationships/image" Target="../media/image4.emf"/><Relationship Id="rId10" Type="http://schemas.microsoft.com/office/2007/relationships/hdphoto" Target="../media/hdphoto1.wdp"/><Relationship Id="rId4" Type="http://schemas.openxmlformats.org/officeDocument/2006/relationships/image" Target="../media/image3.emf"/><Relationship Id="rId9" Type="http://schemas.openxmlformats.org/officeDocument/2006/relationships/image" Target="../media/image8.png"/><Relationship Id="rId14"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78825" y="9788062"/>
            <a:ext cx="7402024" cy="917114"/>
          </a:xfrm>
          <a:prstGeom prst="rect">
            <a:avLst/>
          </a:prstGeom>
          <a:solidFill>
            <a:srgbClr val="1025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solidFill>
                <a:schemeClr val="tx2">
                  <a:lumMod val="60000"/>
                  <a:lumOff val="40000"/>
                </a:schemeClr>
              </a:solidFill>
            </a:endParaRPr>
          </a:p>
        </p:txBody>
      </p:sp>
      <p:sp>
        <p:nvSpPr>
          <p:cNvPr id="2" name="Rectangle 1"/>
          <p:cNvSpPr/>
          <p:nvPr/>
        </p:nvSpPr>
        <p:spPr>
          <a:xfrm>
            <a:off x="78825" y="-1"/>
            <a:ext cx="1379299" cy="2101163"/>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solidFill>
                <a:schemeClr val="accent6">
                  <a:lumMod val="60000"/>
                  <a:lumOff val="40000"/>
                </a:schemeClr>
              </a:solidFill>
            </a:endParaRPr>
          </a:p>
        </p:txBody>
      </p:sp>
      <p:sp>
        <p:nvSpPr>
          <p:cNvPr id="9" name="Title 1"/>
          <p:cNvSpPr txBox="1">
            <a:spLocks/>
          </p:cNvSpPr>
          <p:nvPr/>
        </p:nvSpPr>
        <p:spPr>
          <a:xfrm>
            <a:off x="2045735" y="299223"/>
            <a:ext cx="5220923" cy="695090"/>
          </a:xfrm>
          <a:prstGeom prst="rect">
            <a:avLst/>
          </a:prstGeom>
        </p:spPr>
        <p:txBody>
          <a:bodyPr vert="horz" lIns="98694" tIns="49347" rIns="98694" bIns="49347"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fr-FR" sz="3022" dirty="0">
                <a:solidFill>
                  <a:schemeClr val="tx2">
                    <a:lumMod val="75000"/>
                  </a:schemeClr>
                </a:solidFill>
                <a:latin typeface="+mn-lt"/>
                <a:cs typeface="Avenir Book"/>
              </a:rPr>
              <a:t>Laëtitia CARTIERA</a:t>
            </a:r>
            <a:r>
              <a:rPr lang="en-US" sz="3454" spc="324" dirty="0">
                <a:solidFill>
                  <a:schemeClr val="tx2">
                    <a:lumMod val="75000"/>
                  </a:schemeClr>
                </a:solidFill>
                <a:latin typeface="+mn-lt"/>
                <a:cs typeface="Avenir Book"/>
              </a:rPr>
              <a:t/>
            </a:r>
            <a:br>
              <a:rPr lang="en-US" sz="3454" spc="324" dirty="0">
                <a:solidFill>
                  <a:schemeClr val="tx2">
                    <a:lumMod val="75000"/>
                  </a:schemeClr>
                </a:solidFill>
                <a:latin typeface="+mn-lt"/>
                <a:cs typeface="Avenir Book"/>
              </a:rPr>
            </a:br>
            <a:r>
              <a:rPr lang="de-DE" sz="1511" dirty="0">
                <a:solidFill>
                  <a:schemeClr val="tx2">
                    <a:lumMod val="75000"/>
                  </a:schemeClr>
                </a:solidFill>
                <a:latin typeface="+mn-lt"/>
                <a:cs typeface="Avenir Book"/>
              </a:rPr>
              <a:t>Titre du poste recherché</a:t>
            </a:r>
            <a:endParaRPr lang="en-US" sz="1511" dirty="0">
              <a:solidFill>
                <a:schemeClr val="tx2">
                  <a:lumMod val="75000"/>
                </a:schemeClr>
              </a:solidFill>
              <a:latin typeface="+mn-lt"/>
              <a:cs typeface="Avenir Book"/>
            </a:endParaRPr>
          </a:p>
        </p:txBody>
      </p:sp>
      <p:sp>
        <p:nvSpPr>
          <p:cNvPr id="12" name="TextBox 11"/>
          <p:cNvSpPr txBox="1"/>
          <p:nvPr/>
        </p:nvSpPr>
        <p:spPr>
          <a:xfrm>
            <a:off x="591858" y="2307844"/>
            <a:ext cx="2384751" cy="265778"/>
          </a:xfrm>
          <a:prstGeom prst="rect">
            <a:avLst/>
          </a:prstGeom>
          <a:noFill/>
        </p:spPr>
        <p:txBody>
          <a:bodyPr wrap="square" lIns="0" tIns="0" rIns="0" bIns="0" rtlCol="0">
            <a:spAutoFit/>
          </a:bodyPr>
          <a:lstStyle/>
          <a:p>
            <a:r>
              <a:rPr lang="en-US" sz="1727" dirty="0">
                <a:solidFill>
                  <a:srgbClr val="262626"/>
                </a:solidFill>
                <a:cs typeface="Avenir Book"/>
              </a:rPr>
              <a:t>Expérience</a:t>
            </a:r>
          </a:p>
        </p:txBody>
      </p:sp>
      <p:cxnSp>
        <p:nvCxnSpPr>
          <p:cNvPr id="22" name="Straight Connector 21"/>
          <p:cNvCxnSpPr/>
          <p:nvPr/>
        </p:nvCxnSpPr>
        <p:spPr>
          <a:xfrm>
            <a:off x="591859" y="2655723"/>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2171149" y="1179173"/>
            <a:ext cx="4915140" cy="677108"/>
          </a:xfrm>
          <a:prstGeom prst="rect">
            <a:avLst/>
          </a:prstGeom>
          <a:noFill/>
        </p:spPr>
        <p:txBody>
          <a:bodyPr wrap="square" lIns="0" tIns="0" rIns="0" bIns="0" rtlCol="0">
            <a:spAutoFit/>
          </a:bodyPr>
          <a:lstStyle/>
          <a:p>
            <a:pPr defTabSz="685800">
              <a:defRPr/>
            </a:pPr>
            <a:r>
              <a:rPr lang="fr-FR" sz="11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28" name="TextBox 27"/>
          <p:cNvSpPr txBox="1"/>
          <p:nvPr/>
        </p:nvSpPr>
        <p:spPr>
          <a:xfrm>
            <a:off x="591858" y="6667491"/>
            <a:ext cx="2285999" cy="265778"/>
          </a:xfrm>
          <a:prstGeom prst="rect">
            <a:avLst/>
          </a:prstGeom>
          <a:noFill/>
        </p:spPr>
        <p:txBody>
          <a:bodyPr wrap="square" lIns="0" tIns="0" rIns="0" bIns="0" rtlCol="0">
            <a:spAutoFit/>
          </a:bodyPr>
          <a:lstStyle/>
          <a:p>
            <a:r>
              <a:rPr lang="en-US" sz="1727" dirty="0">
                <a:solidFill>
                  <a:srgbClr val="262626"/>
                </a:solidFill>
                <a:cs typeface="Avenir Book"/>
              </a:rPr>
              <a:t>Formation</a:t>
            </a:r>
          </a:p>
        </p:txBody>
      </p:sp>
      <p:cxnSp>
        <p:nvCxnSpPr>
          <p:cNvPr id="35" name="Straight Connector 34"/>
          <p:cNvCxnSpPr/>
          <p:nvPr/>
        </p:nvCxnSpPr>
        <p:spPr>
          <a:xfrm>
            <a:off x="2144942" y="1063947"/>
            <a:ext cx="5242040" cy="0"/>
          </a:xfrm>
          <a:prstGeom prst="line">
            <a:avLst/>
          </a:prstGeom>
          <a:ln w="12700" cmpd="sng">
            <a:solidFill>
              <a:schemeClr val="tx2">
                <a:lumMod val="7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4369078" y="7167399"/>
            <a:ext cx="2285999" cy="265778"/>
          </a:xfrm>
          <a:prstGeom prst="rect">
            <a:avLst/>
          </a:prstGeom>
          <a:noFill/>
        </p:spPr>
        <p:txBody>
          <a:bodyPr wrap="square" lIns="0" tIns="0" rIns="0" bIns="0" rtlCol="0">
            <a:spAutoFit/>
          </a:bodyPr>
          <a:lstStyle/>
          <a:p>
            <a:r>
              <a:rPr lang="en-US" sz="1727" dirty="0">
                <a:solidFill>
                  <a:srgbClr val="262626"/>
                </a:solidFill>
                <a:cs typeface="Avenir Book"/>
              </a:rPr>
              <a:t>Personnalité</a:t>
            </a:r>
          </a:p>
        </p:txBody>
      </p:sp>
      <p:pic>
        <p:nvPicPr>
          <p:cNvPr id="45" name="Picture 44"/>
          <p:cNvPicPr>
            <a:picLocks noChangeAspect="1"/>
          </p:cNvPicPr>
          <p:nvPr/>
        </p:nvPicPr>
        <p:blipFill>
          <a:blip r:embed="rId2"/>
          <a:stretch>
            <a:fillRect/>
          </a:stretch>
        </p:blipFill>
        <p:spPr>
          <a:xfrm>
            <a:off x="4327223" y="4763519"/>
            <a:ext cx="244299" cy="244299"/>
          </a:xfrm>
          <a:prstGeom prst="rect">
            <a:avLst/>
          </a:prstGeom>
        </p:spPr>
      </p:pic>
      <p:pic>
        <p:nvPicPr>
          <p:cNvPr id="48" name="Picture 47"/>
          <p:cNvPicPr>
            <a:picLocks noChangeAspect="1"/>
          </p:cNvPicPr>
          <p:nvPr/>
        </p:nvPicPr>
        <p:blipFill>
          <a:blip r:embed="rId3"/>
          <a:stretch>
            <a:fillRect/>
          </a:stretch>
        </p:blipFill>
        <p:spPr>
          <a:xfrm>
            <a:off x="4327223" y="5421218"/>
            <a:ext cx="250145" cy="250145"/>
          </a:xfrm>
          <a:prstGeom prst="rect">
            <a:avLst/>
          </a:prstGeom>
        </p:spPr>
      </p:pic>
      <p:pic>
        <p:nvPicPr>
          <p:cNvPr id="49" name="Picture 48"/>
          <p:cNvPicPr>
            <a:picLocks noChangeAspect="1"/>
          </p:cNvPicPr>
          <p:nvPr/>
        </p:nvPicPr>
        <p:blipFill>
          <a:blip r:embed="rId4"/>
          <a:stretch>
            <a:fillRect/>
          </a:stretch>
        </p:blipFill>
        <p:spPr>
          <a:xfrm>
            <a:off x="4327224" y="5080404"/>
            <a:ext cx="265770" cy="265770"/>
          </a:xfrm>
          <a:prstGeom prst="rect">
            <a:avLst/>
          </a:prstGeom>
        </p:spPr>
      </p:pic>
      <p:sp>
        <p:nvSpPr>
          <p:cNvPr id="50" name="Rectangle 49"/>
          <p:cNvSpPr/>
          <p:nvPr/>
        </p:nvSpPr>
        <p:spPr>
          <a:xfrm>
            <a:off x="4655994" y="4763520"/>
            <a:ext cx="1536359" cy="24429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1" name="Rectangle 50"/>
          <p:cNvSpPr/>
          <p:nvPr/>
        </p:nvSpPr>
        <p:spPr>
          <a:xfrm>
            <a:off x="4655994" y="5089795"/>
            <a:ext cx="1072282" cy="244298"/>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57" name="Rectangle 56"/>
          <p:cNvSpPr/>
          <p:nvPr/>
        </p:nvSpPr>
        <p:spPr>
          <a:xfrm>
            <a:off x="4655994" y="5421218"/>
            <a:ext cx="558228" cy="244298"/>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64" name="TextBox 63"/>
          <p:cNvSpPr txBox="1"/>
          <p:nvPr/>
        </p:nvSpPr>
        <p:spPr>
          <a:xfrm>
            <a:off x="4369079" y="4202771"/>
            <a:ext cx="2035629" cy="265778"/>
          </a:xfrm>
          <a:prstGeom prst="rect">
            <a:avLst/>
          </a:prstGeom>
          <a:noFill/>
        </p:spPr>
        <p:txBody>
          <a:bodyPr wrap="square" lIns="0" tIns="0" rIns="0" bIns="0" rtlCol="0">
            <a:spAutoFit/>
          </a:bodyPr>
          <a:lstStyle/>
          <a:p>
            <a:r>
              <a:rPr lang="en-US" sz="1727" dirty="0">
                <a:solidFill>
                  <a:srgbClr val="262626"/>
                </a:solidFill>
                <a:cs typeface="Avenir Book"/>
              </a:rPr>
              <a:t>Compétences clés</a:t>
            </a:r>
          </a:p>
        </p:txBody>
      </p:sp>
      <p:pic>
        <p:nvPicPr>
          <p:cNvPr id="84" name="Picture 83"/>
          <p:cNvPicPr>
            <a:picLocks noChangeAspect="1"/>
          </p:cNvPicPr>
          <p:nvPr/>
        </p:nvPicPr>
        <p:blipFill>
          <a:blip r:embed="rId5"/>
          <a:stretch>
            <a:fillRect/>
          </a:stretch>
        </p:blipFill>
        <p:spPr>
          <a:xfrm>
            <a:off x="4327223" y="5737789"/>
            <a:ext cx="239358" cy="253184"/>
          </a:xfrm>
          <a:prstGeom prst="rect">
            <a:avLst/>
          </a:prstGeom>
        </p:spPr>
      </p:pic>
      <p:pic>
        <p:nvPicPr>
          <p:cNvPr id="85" name="Picture 84"/>
          <p:cNvPicPr>
            <a:picLocks noChangeAspect="1"/>
          </p:cNvPicPr>
          <p:nvPr/>
        </p:nvPicPr>
        <p:blipFill>
          <a:blip r:embed="rId6"/>
          <a:stretch>
            <a:fillRect/>
          </a:stretch>
        </p:blipFill>
        <p:spPr>
          <a:xfrm>
            <a:off x="4327223" y="6083470"/>
            <a:ext cx="238762" cy="239299"/>
          </a:xfrm>
          <a:prstGeom prst="rect">
            <a:avLst/>
          </a:prstGeom>
        </p:spPr>
      </p:pic>
      <p:pic>
        <p:nvPicPr>
          <p:cNvPr id="86" name="Picture 85"/>
          <p:cNvPicPr>
            <a:picLocks noChangeAspect="1"/>
          </p:cNvPicPr>
          <p:nvPr/>
        </p:nvPicPr>
        <p:blipFill>
          <a:blip r:embed="rId7"/>
          <a:stretch>
            <a:fillRect/>
          </a:stretch>
        </p:blipFill>
        <p:spPr>
          <a:xfrm>
            <a:off x="4327223" y="6442185"/>
            <a:ext cx="263395" cy="210715"/>
          </a:xfrm>
          <a:prstGeom prst="rect">
            <a:avLst/>
          </a:prstGeom>
        </p:spPr>
      </p:pic>
      <p:sp>
        <p:nvSpPr>
          <p:cNvPr id="87" name="Rectangle 86"/>
          <p:cNvSpPr/>
          <p:nvPr/>
        </p:nvSpPr>
        <p:spPr>
          <a:xfrm>
            <a:off x="4655133" y="5743463"/>
            <a:ext cx="1072282" cy="244298"/>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88" name="Rectangle 87"/>
          <p:cNvSpPr/>
          <p:nvPr/>
        </p:nvSpPr>
        <p:spPr>
          <a:xfrm>
            <a:off x="4655132" y="6075980"/>
            <a:ext cx="1536359" cy="24429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89" name="Rectangle 88"/>
          <p:cNvSpPr/>
          <p:nvPr/>
        </p:nvSpPr>
        <p:spPr>
          <a:xfrm>
            <a:off x="4655132" y="6419714"/>
            <a:ext cx="558228" cy="244298"/>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90" name="TextBox 89"/>
          <p:cNvSpPr txBox="1"/>
          <p:nvPr/>
        </p:nvSpPr>
        <p:spPr>
          <a:xfrm>
            <a:off x="4369078" y="2307845"/>
            <a:ext cx="2285999" cy="265778"/>
          </a:xfrm>
          <a:prstGeom prst="rect">
            <a:avLst/>
          </a:prstGeom>
          <a:noFill/>
        </p:spPr>
        <p:txBody>
          <a:bodyPr wrap="square" lIns="0" tIns="0" rIns="0" bIns="0" rtlCol="0">
            <a:spAutoFit/>
          </a:bodyPr>
          <a:lstStyle/>
          <a:p>
            <a:r>
              <a:rPr lang="en-US" sz="1727" dirty="0">
                <a:solidFill>
                  <a:srgbClr val="262626"/>
                </a:solidFill>
                <a:cs typeface="Avenir Book"/>
              </a:rPr>
              <a:t>Contact</a:t>
            </a:r>
          </a:p>
        </p:txBody>
      </p:sp>
      <p:cxnSp>
        <p:nvCxnSpPr>
          <p:cNvPr id="92" name="Straight Connector 91"/>
          <p:cNvCxnSpPr/>
          <p:nvPr/>
        </p:nvCxnSpPr>
        <p:spPr>
          <a:xfrm>
            <a:off x="4223792" y="2655723"/>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4223792" y="4582376"/>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591859" y="7048876"/>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223792" y="7582052"/>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281438" y="2365717"/>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97" name="Rectangle 96"/>
          <p:cNvSpPr/>
          <p:nvPr/>
        </p:nvSpPr>
        <p:spPr>
          <a:xfrm>
            <a:off x="281438" y="6735809"/>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99" name="Rectangle 98"/>
          <p:cNvSpPr/>
          <p:nvPr/>
        </p:nvSpPr>
        <p:spPr>
          <a:xfrm>
            <a:off x="4073782" y="7225699"/>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100" name="Rectangle 99"/>
          <p:cNvSpPr/>
          <p:nvPr/>
        </p:nvSpPr>
        <p:spPr>
          <a:xfrm>
            <a:off x="4073782" y="4279973"/>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101" name="Rectangle 100"/>
          <p:cNvSpPr/>
          <p:nvPr/>
        </p:nvSpPr>
        <p:spPr>
          <a:xfrm>
            <a:off x="4073782" y="2375984"/>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pic>
        <p:nvPicPr>
          <p:cNvPr id="3" name="Image 2"/>
          <p:cNvPicPr>
            <a:picLocks noChangeAspect="1"/>
          </p:cNvPicPr>
          <p:nvPr/>
        </p:nvPicPr>
        <p:blipFill rotWithShape="1">
          <a:blip r:embed="rId8">
            <a:extLst>
              <a:ext uri="{28A0092B-C50C-407E-A947-70E740481C1C}">
                <a14:useLocalDpi xmlns:a14="http://schemas.microsoft.com/office/drawing/2010/main" val="0"/>
              </a:ext>
            </a:extLst>
          </a:blip>
          <a:srcRect l="42374" r="1107"/>
          <a:stretch/>
        </p:blipFill>
        <p:spPr>
          <a:xfrm>
            <a:off x="497704" y="337709"/>
            <a:ext cx="1229938" cy="1452475"/>
          </a:xfrm>
          <a:prstGeom prst="rect">
            <a:avLst/>
          </a:prstGeom>
        </p:spPr>
      </p:pic>
      <p:sp>
        <p:nvSpPr>
          <p:cNvPr id="58" name="object 120"/>
          <p:cNvSpPr txBox="1"/>
          <p:nvPr/>
        </p:nvSpPr>
        <p:spPr>
          <a:xfrm>
            <a:off x="4272614" y="2819538"/>
            <a:ext cx="1454801" cy="987450"/>
          </a:xfrm>
          <a:prstGeom prst="rect">
            <a:avLst/>
          </a:prstGeom>
        </p:spPr>
        <p:txBody>
          <a:bodyPr vert="horz" wrap="square" lIns="0" tIns="0" rIns="0" bIns="0" rtlCol="0">
            <a:spAutoFit/>
          </a:bodyPr>
          <a:lstStyle/>
          <a:p>
            <a:pPr marL="12699">
              <a:lnSpc>
                <a:spcPts val="1100"/>
              </a:lnSpc>
            </a:pPr>
            <a:r>
              <a:rPr lang="fr-FR" sz="1000" spc="-5" dirty="0">
                <a:cs typeface="Lato"/>
              </a:rPr>
              <a:t>Adresse :</a:t>
            </a:r>
            <a:br>
              <a:rPr lang="fr-FR" sz="1000" spc="-5" dirty="0">
                <a:cs typeface="Lato"/>
              </a:rPr>
            </a:br>
            <a:r>
              <a:rPr lang="fr-FR" sz="1000" spc="-5" dirty="0">
                <a:cs typeface="Lato"/>
              </a:rPr>
              <a:t>17 rue de la Réussite </a:t>
            </a:r>
          </a:p>
          <a:p>
            <a:pPr marL="12699">
              <a:lnSpc>
                <a:spcPts val="1100"/>
              </a:lnSpc>
            </a:pPr>
            <a:r>
              <a:rPr lang="fr-FR" sz="1000" spc="-5" dirty="0">
                <a:cs typeface="Lato"/>
              </a:rPr>
              <a:t>75012 Paris</a:t>
            </a:r>
          </a:p>
          <a:p>
            <a:pPr marL="12699">
              <a:lnSpc>
                <a:spcPts val="1100"/>
              </a:lnSpc>
            </a:pPr>
            <a:endParaRPr lang="fr-FR" sz="1000" dirty="0">
              <a:cs typeface="Lato Light"/>
            </a:endParaRPr>
          </a:p>
          <a:p>
            <a:pPr marL="12699">
              <a:lnSpc>
                <a:spcPts val="1100"/>
              </a:lnSpc>
            </a:pPr>
            <a:r>
              <a:rPr lang="fr-FR" sz="1000" dirty="0">
                <a:cs typeface="Lato Light"/>
              </a:rPr>
              <a:t>Téléphone : </a:t>
            </a:r>
            <a:br>
              <a:rPr lang="fr-FR" sz="1000" dirty="0">
                <a:cs typeface="Lato Light"/>
              </a:rPr>
            </a:br>
            <a:r>
              <a:rPr lang="fr-FR" sz="1000" dirty="0">
                <a:cs typeface="Lato Light"/>
              </a:rPr>
              <a:t>06 01 02 03 04</a:t>
            </a:r>
          </a:p>
          <a:p>
            <a:pPr marL="12699">
              <a:lnSpc>
                <a:spcPts val="1100"/>
              </a:lnSpc>
            </a:pPr>
            <a:r>
              <a:rPr lang="fr-FR" sz="1000" dirty="0">
                <a:cs typeface="Lato Light"/>
              </a:rPr>
              <a:t>01 02 03 04 05</a:t>
            </a:r>
          </a:p>
        </p:txBody>
      </p:sp>
      <p:sp>
        <p:nvSpPr>
          <p:cNvPr id="5" name="Rectangle 4"/>
          <p:cNvSpPr/>
          <p:nvPr/>
        </p:nvSpPr>
        <p:spPr>
          <a:xfrm>
            <a:off x="5865142" y="2741002"/>
            <a:ext cx="1317646" cy="553998"/>
          </a:xfrm>
          <a:prstGeom prst="rect">
            <a:avLst/>
          </a:prstGeom>
        </p:spPr>
        <p:txBody>
          <a:bodyPr wrap="square">
            <a:spAutoFit/>
          </a:bodyPr>
          <a:lstStyle/>
          <a:p>
            <a:r>
              <a:rPr lang="fr-FR" sz="1000" dirty="0">
                <a:cs typeface="Lato Light"/>
              </a:rPr>
              <a:t>Web : </a:t>
            </a:r>
            <a:br>
              <a:rPr lang="fr-FR" sz="1000" dirty="0">
                <a:cs typeface="Lato Light"/>
              </a:rPr>
            </a:br>
            <a:r>
              <a:rPr lang="fr-FR" sz="1000" dirty="0">
                <a:cs typeface="Lato Light"/>
              </a:rPr>
              <a:t>mail@mail.com</a:t>
            </a:r>
            <a:br>
              <a:rPr lang="fr-FR" sz="1000" dirty="0">
                <a:cs typeface="Lato Light"/>
              </a:rPr>
            </a:br>
            <a:r>
              <a:rPr lang="fr-FR" sz="1000" dirty="0" smtClean="0">
                <a:cs typeface="Lato Light"/>
              </a:rPr>
              <a:t>linkedin.com/CSD</a:t>
            </a:r>
            <a:endParaRPr lang="fr-FR" sz="1000" dirty="0"/>
          </a:p>
        </p:txBody>
      </p:sp>
      <p:sp>
        <p:nvSpPr>
          <p:cNvPr id="61" name="object 40"/>
          <p:cNvSpPr txBox="1"/>
          <p:nvPr/>
        </p:nvSpPr>
        <p:spPr>
          <a:xfrm>
            <a:off x="616069" y="2808841"/>
            <a:ext cx="2934785" cy="3077766"/>
          </a:xfrm>
          <a:prstGeom prst="rect">
            <a:avLst/>
          </a:prstGeom>
        </p:spPr>
        <p:txBody>
          <a:bodyPr vert="horz" wrap="square" lIns="0" tIns="0" rIns="0" bIns="0" rtlCol="0">
            <a:spAutoFit/>
          </a:bodyPr>
          <a:lstStyle/>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encadrées et, si vous le pouvez, essayez d’inscrire les résultats que vous avez obtenus.</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encadrées et, si vous le pouvez, essayez d’inscrire les résultats que vous avez obtenus.</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encadrées et, si vous le pouvez, essayez d’inscrire les résultats que vous avez obtenus.</a:t>
            </a:r>
          </a:p>
        </p:txBody>
      </p:sp>
      <p:sp>
        <p:nvSpPr>
          <p:cNvPr id="65" name="object 108"/>
          <p:cNvSpPr txBox="1"/>
          <p:nvPr/>
        </p:nvSpPr>
        <p:spPr>
          <a:xfrm>
            <a:off x="616069" y="7208806"/>
            <a:ext cx="2934785" cy="1692771"/>
          </a:xfrm>
          <a:prstGeom prst="rect">
            <a:avLst/>
          </a:prstGeom>
        </p:spPr>
        <p:txBody>
          <a:bodyPr vert="horz" wrap="square" lIns="0" tIns="0" rIns="0" bIns="0" rtlCol="0">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br>
              <a:rPr lang="fr-FR" sz="1000" dirty="0"/>
            </a:br>
            <a:endParaRPr lang="fr-FR" sz="1000" dirty="0"/>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p>
          <a:p>
            <a:pPr defTabSz="685800">
              <a:defRPr/>
            </a:pPr>
            <a:endParaRPr lang="fr-FR" sz="1000" dirty="0">
              <a:cs typeface="Proxima Nova Lt"/>
            </a:endParaRPr>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endParaRPr sz="1000" dirty="0">
              <a:cs typeface="Proxima Nova Lt"/>
            </a:endParaRPr>
          </a:p>
        </p:txBody>
      </p:sp>
      <p:sp>
        <p:nvSpPr>
          <p:cNvPr id="66" name="Rectangle 65"/>
          <p:cNvSpPr/>
          <p:nvPr/>
        </p:nvSpPr>
        <p:spPr>
          <a:xfrm>
            <a:off x="4148297" y="8024817"/>
            <a:ext cx="353539" cy="1124881"/>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67" name="Rectangle 66"/>
          <p:cNvSpPr/>
          <p:nvPr/>
        </p:nvSpPr>
        <p:spPr>
          <a:xfrm>
            <a:off x="4523346" y="8151819"/>
            <a:ext cx="353539" cy="99787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69" name="Rectangle 68"/>
          <p:cNvSpPr/>
          <p:nvPr/>
        </p:nvSpPr>
        <p:spPr>
          <a:xfrm>
            <a:off x="4893978" y="7915957"/>
            <a:ext cx="353539" cy="1233741"/>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71" name="Rectangle 70"/>
          <p:cNvSpPr/>
          <p:nvPr/>
        </p:nvSpPr>
        <p:spPr>
          <a:xfrm>
            <a:off x="5649682" y="8170763"/>
            <a:ext cx="110638" cy="108859"/>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73" name="Rectangle 72"/>
          <p:cNvSpPr/>
          <p:nvPr/>
        </p:nvSpPr>
        <p:spPr>
          <a:xfrm>
            <a:off x="5649682" y="8432022"/>
            <a:ext cx="110638" cy="10885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74" name="Rectangle 73"/>
          <p:cNvSpPr/>
          <p:nvPr/>
        </p:nvSpPr>
        <p:spPr>
          <a:xfrm>
            <a:off x="5649896" y="8693281"/>
            <a:ext cx="110638" cy="10885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75" name="ZoneTexte 74"/>
          <p:cNvSpPr txBox="1"/>
          <p:nvPr/>
        </p:nvSpPr>
        <p:spPr>
          <a:xfrm>
            <a:off x="5850495" y="8077620"/>
            <a:ext cx="789324" cy="276999"/>
          </a:xfrm>
          <a:prstGeom prst="rect">
            <a:avLst/>
          </a:prstGeom>
          <a:noFill/>
        </p:spPr>
        <p:txBody>
          <a:bodyPr wrap="none" rtlCol="0">
            <a:spAutoFit/>
          </a:bodyPr>
          <a:lstStyle/>
          <a:p>
            <a:r>
              <a:rPr lang="fr-FR" sz="1200" dirty="0"/>
              <a:t>Créativité</a:t>
            </a:r>
          </a:p>
        </p:txBody>
      </p:sp>
      <p:sp>
        <p:nvSpPr>
          <p:cNvPr id="76" name="ZoneTexte 75"/>
          <p:cNvSpPr txBox="1"/>
          <p:nvPr/>
        </p:nvSpPr>
        <p:spPr>
          <a:xfrm>
            <a:off x="5850495" y="8336740"/>
            <a:ext cx="1177275" cy="276999"/>
          </a:xfrm>
          <a:prstGeom prst="rect">
            <a:avLst/>
          </a:prstGeom>
          <a:noFill/>
        </p:spPr>
        <p:txBody>
          <a:bodyPr wrap="none" rtlCol="0">
            <a:spAutoFit/>
          </a:bodyPr>
          <a:lstStyle/>
          <a:p>
            <a:r>
              <a:rPr lang="fr-FR" sz="1200" dirty="0"/>
              <a:t>Communication</a:t>
            </a:r>
          </a:p>
        </p:txBody>
      </p:sp>
      <p:sp>
        <p:nvSpPr>
          <p:cNvPr id="77" name="ZoneTexte 76"/>
          <p:cNvSpPr txBox="1"/>
          <p:nvPr/>
        </p:nvSpPr>
        <p:spPr>
          <a:xfrm>
            <a:off x="5844960" y="8596545"/>
            <a:ext cx="646331" cy="276999"/>
          </a:xfrm>
          <a:prstGeom prst="rect">
            <a:avLst/>
          </a:prstGeom>
          <a:noFill/>
        </p:spPr>
        <p:txBody>
          <a:bodyPr wrap="none" rtlCol="0">
            <a:spAutoFit/>
          </a:bodyPr>
          <a:lstStyle/>
          <a:p>
            <a:r>
              <a:rPr lang="fr-FR" sz="1200" dirty="0"/>
              <a:t>Sérieux</a:t>
            </a:r>
          </a:p>
        </p:txBody>
      </p:sp>
      <p:pic>
        <p:nvPicPr>
          <p:cNvPr id="78" name="Picture 4" descr="C:\Users\ikkinallego\Downloads\telephone5.png"/>
          <p:cNvPicPr>
            <a:picLocks noChangeAspect="1" noChangeArrowheads="1"/>
          </p:cNvPicPr>
          <p:nvPr/>
        </p:nvPicPr>
        <p:blipFill>
          <a:blip r:embed="rId9" cstate="print">
            <a:duotone>
              <a:schemeClr val="accent2">
                <a:shade val="45000"/>
                <a:satMod val="135000"/>
              </a:schemeClr>
              <a:prstClr val="white"/>
            </a:duotone>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572246" y="10077218"/>
            <a:ext cx="194682" cy="194682"/>
          </a:xfrm>
          <a:prstGeom prst="rect">
            <a:avLst/>
          </a:prstGeom>
          <a:noFill/>
          <a:extLst>
            <a:ext uri="{909E8E84-426E-40dd-AFC4-6F175D3DCCD1}">
              <a14:hiddenFill xmlns:a14="http://schemas.microsoft.com/office/drawing/2010/main" xmlns="">
                <a:solidFill>
                  <a:srgbClr val="FFFFFF"/>
                </a:solidFill>
              </a14:hiddenFill>
            </a:ext>
          </a:extLst>
        </p:spPr>
      </p:pic>
      <p:sp>
        <p:nvSpPr>
          <p:cNvPr id="79" name="ZoneTexte 78"/>
          <p:cNvSpPr txBox="1"/>
          <p:nvPr/>
        </p:nvSpPr>
        <p:spPr>
          <a:xfrm>
            <a:off x="741444" y="10046358"/>
            <a:ext cx="1124026" cy="261610"/>
          </a:xfrm>
          <a:prstGeom prst="rect">
            <a:avLst/>
          </a:prstGeom>
          <a:noFill/>
        </p:spPr>
        <p:txBody>
          <a:bodyPr wrap="none" rtlCol="0">
            <a:spAutoFit/>
          </a:bodyPr>
          <a:lstStyle/>
          <a:p>
            <a:r>
              <a:rPr lang="fr-FR" sz="1100" dirty="0">
                <a:solidFill>
                  <a:schemeClr val="bg1"/>
                </a:solidFill>
                <a:latin typeface="Arial" charset="0"/>
                <a:ea typeface="Arial" charset="0"/>
                <a:cs typeface="Arial" charset="0"/>
              </a:rPr>
              <a:t>01 02 03 04 05</a:t>
            </a:r>
          </a:p>
        </p:txBody>
      </p:sp>
      <p:pic>
        <p:nvPicPr>
          <p:cNvPr id="80" name="Picture 3" descr="C:\Users\ikkinallego\Downloads\location76.png"/>
          <p:cNvPicPr>
            <a:picLocks noChangeAspect="1" noChangeArrowheads="1"/>
          </p:cNvPicPr>
          <p:nvPr/>
        </p:nvPicPr>
        <p:blipFill>
          <a:blip r:embed="rId11" cstate="print">
            <a:duotone>
              <a:schemeClr val="accent2">
                <a:shade val="45000"/>
                <a:satMod val="135000"/>
              </a:schemeClr>
              <a:prstClr val="white"/>
            </a:duotone>
            <a:extLst>
              <a:ext uri="{BEBA8EAE-BF5A-486C-A8C5-ECC9F3942E4B}">
                <a14:imgProps xmlns:a14="http://schemas.microsoft.com/office/drawing/2010/main">
                  <a14:imgLayer r:embed="rId12">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249971" y="10095277"/>
            <a:ext cx="194682" cy="194682"/>
          </a:xfrm>
          <a:prstGeom prst="rect">
            <a:avLst/>
          </a:prstGeom>
          <a:noFill/>
          <a:extLst>
            <a:ext uri="{909E8E84-426E-40dd-AFC4-6F175D3DCCD1}">
              <a14:hiddenFill xmlns:a14="http://schemas.microsoft.com/office/drawing/2010/main" xmlns="">
                <a:solidFill>
                  <a:srgbClr val="FFFFFF"/>
                </a:solidFill>
              </a14:hiddenFill>
            </a:ext>
          </a:extLst>
        </p:spPr>
      </p:pic>
      <p:sp>
        <p:nvSpPr>
          <p:cNvPr id="102" name="ZoneTexte 101"/>
          <p:cNvSpPr txBox="1"/>
          <p:nvPr/>
        </p:nvSpPr>
        <p:spPr>
          <a:xfrm>
            <a:off x="2444653" y="10064216"/>
            <a:ext cx="2768707" cy="261610"/>
          </a:xfrm>
          <a:prstGeom prst="rect">
            <a:avLst/>
          </a:prstGeom>
          <a:noFill/>
        </p:spPr>
        <p:txBody>
          <a:bodyPr wrap="none" rtlCol="0">
            <a:spAutoFit/>
          </a:bodyPr>
          <a:lstStyle/>
          <a:p>
            <a:r>
              <a:rPr lang="fr-FR" sz="1100" dirty="0">
                <a:solidFill>
                  <a:schemeClr val="bg1"/>
                </a:solidFill>
                <a:latin typeface="Arial" charset="0"/>
                <a:ea typeface="Arial" charset="0"/>
                <a:cs typeface="Arial" charset="0"/>
              </a:rPr>
              <a:t>15 RUE DE LA RÉUSSITE 75012 PARIS</a:t>
            </a:r>
          </a:p>
        </p:txBody>
      </p:sp>
      <p:pic>
        <p:nvPicPr>
          <p:cNvPr id="103" name="Picture 5" descr="C:\Users\ikkinallego\Downloads\email5 (1).png"/>
          <p:cNvPicPr>
            <a:picLocks noChangeAspect="1" noChangeArrowheads="1"/>
          </p:cNvPicPr>
          <p:nvPr/>
        </p:nvPicPr>
        <p:blipFill>
          <a:blip r:embed="rId13" cstate="print">
            <a:duotone>
              <a:schemeClr val="accent2">
                <a:shade val="45000"/>
                <a:satMod val="135000"/>
              </a:schemeClr>
              <a:prstClr val="white"/>
            </a:duotone>
            <a:extLst>
              <a:ext uri="{BEBA8EAE-BF5A-486C-A8C5-ECC9F3942E4B}">
                <a14:imgProps xmlns:a14="http://schemas.microsoft.com/office/drawing/2010/main">
                  <a14:imgLayer r:embed="rId14">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5540076" y="10078656"/>
            <a:ext cx="229883" cy="229883"/>
          </a:xfrm>
          <a:prstGeom prst="rect">
            <a:avLst/>
          </a:prstGeom>
          <a:noFill/>
          <a:extLst>
            <a:ext uri="{909E8E84-426E-40dd-AFC4-6F175D3DCCD1}">
              <a14:hiddenFill xmlns:a14="http://schemas.microsoft.com/office/drawing/2010/main" xmlns="">
                <a:solidFill>
                  <a:srgbClr val="FFFFFF"/>
                </a:solidFill>
              </a14:hiddenFill>
            </a:ext>
          </a:extLst>
        </p:spPr>
      </p:pic>
      <p:sp>
        <p:nvSpPr>
          <p:cNvPr id="104" name="ZoneTexte 103"/>
          <p:cNvSpPr txBox="1"/>
          <p:nvPr/>
        </p:nvSpPr>
        <p:spPr>
          <a:xfrm>
            <a:off x="5769959" y="10055097"/>
            <a:ext cx="1326389" cy="276999"/>
          </a:xfrm>
          <a:prstGeom prst="rect">
            <a:avLst/>
          </a:prstGeom>
          <a:noFill/>
        </p:spPr>
        <p:txBody>
          <a:bodyPr wrap="none" rtlCol="0">
            <a:spAutoFit/>
          </a:bodyPr>
          <a:lstStyle/>
          <a:p>
            <a:r>
              <a:rPr lang="fr-FR" sz="1200" dirty="0">
                <a:solidFill>
                  <a:schemeClr val="bg1"/>
                </a:solidFill>
                <a:latin typeface="Arial Hebrew" charset="-79"/>
                <a:ea typeface="Arial Hebrew" charset="-79"/>
                <a:cs typeface="Arial Hebrew" charset="-79"/>
              </a:rPr>
              <a:t>NOM@MAIL.COM</a:t>
            </a:r>
          </a:p>
        </p:txBody>
      </p:sp>
      <p:sp>
        <p:nvSpPr>
          <p:cNvPr id="7" name="ZoneTexte 6"/>
          <p:cNvSpPr txBox="1"/>
          <p:nvPr/>
        </p:nvSpPr>
        <p:spPr>
          <a:xfrm>
            <a:off x="5730925" y="5087223"/>
            <a:ext cx="692818" cy="230832"/>
          </a:xfrm>
          <a:prstGeom prst="rect">
            <a:avLst/>
          </a:prstGeom>
          <a:noFill/>
        </p:spPr>
        <p:txBody>
          <a:bodyPr wrap="none" rtlCol="0">
            <a:spAutoFit/>
          </a:bodyPr>
          <a:lstStyle/>
          <a:p>
            <a:r>
              <a:rPr lang="fr-FR" sz="900" dirty="0"/>
              <a:t>Photoshop</a:t>
            </a:r>
          </a:p>
        </p:txBody>
      </p:sp>
      <p:sp>
        <p:nvSpPr>
          <p:cNvPr id="105" name="ZoneTexte 104"/>
          <p:cNvSpPr txBox="1"/>
          <p:nvPr/>
        </p:nvSpPr>
        <p:spPr>
          <a:xfrm>
            <a:off x="6191491" y="4768495"/>
            <a:ext cx="646331" cy="230832"/>
          </a:xfrm>
          <a:prstGeom prst="rect">
            <a:avLst/>
          </a:prstGeom>
          <a:noFill/>
        </p:spPr>
        <p:txBody>
          <a:bodyPr wrap="none" rtlCol="0">
            <a:spAutoFit/>
          </a:bodyPr>
          <a:lstStyle/>
          <a:p>
            <a:r>
              <a:rPr lang="fr-FR" sz="900" dirty="0"/>
              <a:t>Illustrator</a:t>
            </a:r>
          </a:p>
        </p:txBody>
      </p:sp>
      <p:sp>
        <p:nvSpPr>
          <p:cNvPr id="106" name="ZoneTexte 105"/>
          <p:cNvSpPr txBox="1"/>
          <p:nvPr/>
        </p:nvSpPr>
        <p:spPr>
          <a:xfrm>
            <a:off x="5326516" y="5418714"/>
            <a:ext cx="580608" cy="230832"/>
          </a:xfrm>
          <a:prstGeom prst="rect">
            <a:avLst/>
          </a:prstGeom>
          <a:noFill/>
        </p:spPr>
        <p:txBody>
          <a:bodyPr wrap="none" rtlCol="0">
            <a:spAutoFit/>
          </a:bodyPr>
          <a:lstStyle/>
          <a:p>
            <a:r>
              <a:rPr lang="fr-FR" sz="900" dirty="0"/>
              <a:t>Indesign</a:t>
            </a:r>
          </a:p>
        </p:txBody>
      </p:sp>
      <p:sp>
        <p:nvSpPr>
          <p:cNvPr id="107" name="ZoneTexte 106"/>
          <p:cNvSpPr txBox="1"/>
          <p:nvPr/>
        </p:nvSpPr>
        <p:spPr>
          <a:xfrm>
            <a:off x="5727415" y="5738146"/>
            <a:ext cx="465192" cy="230832"/>
          </a:xfrm>
          <a:prstGeom prst="rect">
            <a:avLst/>
          </a:prstGeom>
          <a:noFill/>
        </p:spPr>
        <p:txBody>
          <a:bodyPr wrap="none" rtlCol="0">
            <a:spAutoFit/>
          </a:bodyPr>
          <a:lstStyle/>
          <a:p>
            <a:r>
              <a:rPr lang="fr-FR" sz="900" dirty="0"/>
              <a:t>Office</a:t>
            </a:r>
          </a:p>
        </p:txBody>
      </p:sp>
      <p:sp>
        <p:nvSpPr>
          <p:cNvPr id="108" name="ZoneTexte 107"/>
          <p:cNvSpPr txBox="1"/>
          <p:nvPr/>
        </p:nvSpPr>
        <p:spPr>
          <a:xfrm>
            <a:off x="6191147" y="6058942"/>
            <a:ext cx="510076" cy="230832"/>
          </a:xfrm>
          <a:prstGeom prst="rect">
            <a:avLst/>
          </a:prstGeom>
          <a:noFill/>
        </p:spPr>
        <p:txBody>
          <a:bodyPr wrap="none" rtlCol="0">
            <a:spAutoFit/>
          </a:bodyPr>
          <a:lstStyle/>
          <a:p>
            <a:r>
              <a:rPr lang="fr-FR" sz="900" dirty="0"/>
              <a:t>Photos</a:t>
            </a:r>
          </a:p>
        </p:txBody>
      </p:sp>
      <p:sp>
        <p:nvSpPr>
          <p:cNvPr id="109" name="ZoneTexte 108"/>
          <p:cNvSpPr txBox="1"/>
          <p:nvPr/>
        </p:nvSpPr>
        <p:spPr>
          <a:xfrm>
            <a:off x="5247517" y="6415683"/>
            <a:ext cx="393056" cy="230832"/>
          </a:xfrm>
          <a:prstGeom prst="rect">
            <a:avLst/>
          </a:prstGeom>
          <a:noFill/>
        </p:spPr>
        <p:txBody>
          <a:bodyPr wrap="none" rtlCol="0">
            <a:spAutoFit/>
          </a:bodyPr>
          <a:lstStyle/>
          <a:p>
            <a:r>
              <a:rPr lang="fr-FR" sz="900" dirty="0"/>
              <a:t>Mail</a:t>
            </a:r>
          </a:p>
        </p:txBody>
      </p:sp>
    </p:spTree>
    <p:extLst>
      <p:ext uri="{BB962C8B-B14F-4D97-AF65-F5344CB8AC3E}">
        <p14:creationId xmlns:p14="http://schemas.microsoft.com/office/powerpoint/2010/main" val="394697978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316</Words>
  <Application>Microsoft Office PowerPoint</Application>
  <PresentationFormat>Personnalisé</PresentationFormat>
  <Paragraphs>40</Paragraphs>
  <Slides>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vt:i4>
      </vt:variant>
    </vt:vector>
  </HeadingPairs>
  <TitlesOfParts>
    <vt:vector size="11" baseType="lpstr">
      <vt:lpstr>Arial</vt:lpstr>
      <vt:lpstr>Arial Hebrew</vt:lpstr>
      <vt:lpstr>Avenir Book</vt:lpstr>
      <vt:lpstr>Calibri</vt:lpstr>
      <vt:lpstr>Calibri Light</vt:lpstr>
      <vt:lpstr>Lato</vt:lpstr>
      <vt:lpstr>Lato Light</vt:lpstr>
      <vt:lpstr>Mangal</vt:lpstr>
      <vt:lpstr>Proxima Nova Lt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GUIOT Cyrille</cp:lastModifiedBy>
  <cp:revision>14</cp:revision>
  <dcterms:created xsi:type="dcterms:W3CDTF">2017-10-27T08:59:47Z</dcterms:created>
  <dcterms:modified xsi:type="dcterms:W3CDTF">2022-10-12T10:18:28Z</dcterms:modified>
</cp:coreProperties>
</file>